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notesSlides/notesSlide4.xml" ContentType="application/vnd.openxmlformats-officedocument.presentationml.notesSlide+xml"/>
  <Override PartName="/ppt/media/image10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8"/>
  </p:notesMasterIdLst>
  <p:sldIdLst>
    <p:sldId id="259" r:id="rId2"/>
    <p:sldId id="270" r:id="rId3"/>
    <p:sldId id="275" r:id="rId4"/>
    <p:sldId id="276" r:id="rId5"/>
    <p:sldId id="277" r:id="rId6"/>
    <p:sldId id="26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EA99C-8A6A-4E6B-A9CB-7DD966B8F51D}" v="10" dt="2022-11-02T20:18:44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1199" autoAdjust="0"/>
  </p:normalViewPr>
  <p:slideViewPr>
    <p:cSldViewPr snapToGrid="0">
      <p:cViewPr varScale="1">
        <p:scale>
          <a:sx n="61" d="100"/>
          <a:sy n="61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Kleiber" userId="42d995dc-27e7-430d-9f7a-f490c28b75e5" providerId="ADAL" clId="{F0BEA99C-8A6A-4E6B-A9CB-7DD966B8F51D}"/>
    <pc:docChg chg="undo custSel addSld delSld modSld sldOrd">
      <pc:chgData name="Jasmine Kleiber" userId="42d995dc-27e7-430d-9f7a-f490c28b75e5" providerId="ADAL" clId="{F0BEA99C-8A6A-4E6B-A9CB-7DD966B8F51D}" dt="2022-11-03T00:11:25.873" v="2570" actId="20577"/>
      <pc:docMkLst>
        <pc:docMk/>
      </pc:docMkLst>
      <pc:sldChg chg="addSp delSp modSp del mod">
        <pc:chgData name="Jasmine Kleiber" userId="42d995dc-27e7-430d-9f7a-f490c28b75e5" providerId="ADAL" clId="{F0BEA99C-8A6A-4E6B-A9CB-7DD966B8F51D}" dt="2022-11-02T20:16:43.083" v="1535" actId="47"/>
        <pc:sldMkLst>
          <pc:docMk/>
          <pc:sldMk cId="2689089790" sldId="258"/>
        </pc:sldMkLst>
        <pc:spChg chg="mod">
          <ac:chgData name="Jasmine Kleiber" userId="42d995dc-27e7-430d-9f7a-f490c28b75e5" providerId="ADAL" clId="{F0BEA99C-8A6A-4E6B-A9CB-7DD966B8F51D}" dt="2022-11-02T20:13:32.938" v="1494" actId="6549"/>
          <ac:spMkLst>
            <pc:docMk/>
            <pc:sldMk cId="2689089790" sldId="258"/>
            <ac:spMk id="5" creationId="{85D8B8AF-28E9-4FA1-9BEA-CBB564804897}"/>
          </ac:spMkLst>
        </pc:spChg>
        <pc:spChg chg="mod">
          <ac:chgData name="Jasmine Kleiber" userId="42d995dc-27e7-430d-9f7a-f490c28b75e5" providerId="ADAL" clId="{F0BEA99C-8A6A-4E6B-A9CB-7DD966B8F51D}" dt="2022-11-02T20:13:28.385" v="1492" actId="1076"/>
          <ac:spMkLst>
            <pc:docMk/>
            <pc:sldMk cId="2689089790" sldId="258"/>
            <ac:spMk id="6" creationId="{BB223621-542D-4C7F-986C-73667BE4B80B}"/>
          </ac:spMkLst>
        </pc:spChg>
        <pc:spChg chg="mod">
          <ac:chgData name="Jasmine Kleiber" userId="42d995dc-27e7-430d-9f7a-f490c28b75e5" providerId="ADAL" clId="{F0BEA99C-8A6A-4E6B-A9CB-7DD966B8F51D}" dt="2022-11-02T20:15:23.984" v="1522" actId="20577"/>
          <ac:spMkLst>
            <pc:docMk/>
            <pc:sldMk cId="2689089790" sldId="258"/>
            <ac:spMk id="7" creationId="{A7BDAD52-600C-41A1-8ACB-723EAADF48A2}"/>
          </ac:spMkLst>
        </pc:spChg>
        <pc:spChg chg="mod">
          <ac:chgData name="Jasmine Kleiber" userId="42d995dc-27e7-430d-9f7a-f490c28b75e5" providerId="ADAL" clId="{F0BEA99C-8A6A-4E6B-A9CB-7DD966B8F51D}" dt="2022-11-02T20:02:04.777" v="787" actId="404"/>
          <ac:spMkLst>
            <pc:docMk/>
            <pc:sldMk cId="2689089790" sldId="258"/>
            <ac:spMk id="8" creationId="{8D6C931F-C365-4AB3-A7B2-95E2862B45FB}"/>
          </ac:spMkLst>
        </pc:spChg>
        <pc:spChg chg="mod">
          <ac:chgData name="Jasmine Kleiber" userId="42d995dc-27e7-430d-9f7a-f490c28b75e5" providerId="ADAL" clId="{F0BEA99C-8A6A-4E6B-A9CB-7DD966B8F51D}" dt="2022-11-02T20:13:37.554" v="1496" actId="6549"/>
          <ac:spMkLst>
            <pc:docMk/>
            <pc:sldMk cId="2689089790" sldId="258"/>
            <ac:spMk id="9" creationId="{F15B8B64-2BC5-452E-859E-62BC09C30B9E}"/>
          </ac:spMkLst>
        </pc:spChg>
        <pc:spChg chg="mod">
          <ac:chgData name="Jasmine Kleiber" userId="42d995dc-27e7-430d-9f7a-f490c28b75e5" providerId="ADAL" clId="{F0BEA99C-8A6A-4E6B-A9CB-7DD966B8F51D}" dt="2022-11-02T20:02:17.871" v="790" actId="1076"/>
          <ac:spMkLst>
            <pc:docMk/>
            <pc:sldMk cId="2689089790" sldId="258"/>
            <ac:spMk id="10" creationId="{9E34D0CA-4DEF-47FF-BA57-42A8AA98F57B}"/>
          </ac:spMkLst>
        </pc:spChg>
        <pc:picChg chg="add del mod">
          <ac:chgData name="Jasmine Kleiber" userId="42d995dc-27e7-430d-9f7a-f490c28b75e5" providerId="ADAL" clId="{F0BEA99C-8A6A-4E6B-A9CB-7DD966B8F51D}" dt="2022-11-02T20:15:43.594" v="1524"/>
          <ac:picMkLst>
            <pc:docMk/>
            <pc:sldMk cId="2689089790" sldId="258"/>
            <ac:picMk id="4" creationId="{C5004CD4-51A9-8685-8408-243B2973F4C5}"/>
          </ac:picMkLst>
        </pc:picChg>
      </pc:sldChg>
      <pc:sldChg chg="modSp mod modNotesTx">
        <pc:chgData name="Jasmine Kleiber" userId="42d995dc-27e7-430d-9f7a-f490c28b75e5" providerId="ADAL" clId="{F0BEA99C-8A6A-4E6B-A9CB-7DD966B8F51D}" dt="2022-11-02T20:29:52.817" v="2318" actId="6549"/>
        <pc:sldMkLst>
          <pc:docMk/>
          <pc:sldMk cId="633738316" sldId="259"/>
        </pc:sldMkLst>
        <pc:spChg chg="mod">
          <ac:chgData name="Jasmine Kleiber" userId="42d995dc-27e7-430d-9f7a-f490c28b75e5" providerId="ADAL" clId="{F0BEA99C-8A6A-4E6B-A9CB-7DD966B8F51D}" dt="2022-11-02T17:56:08.969" v="131" actId="1036"/>
          <ac:spMkLst>
            <pc:docMk/>
            <pc:sldMk cId="633738316" sldId="259"/>
            <ac:spMk id="2" creationId="{0D1F047C-C727-42A7-85C5-68C5AA1B1A93}"/>
          </ac:spMkLst>
        </pc:spChg>
        <pc:spChg chg="mod">
          <ac:chgData name="Jasmine Kleiber" userId="42d995dc-27e7-430d-9f7a-f490c28b75e5" providerId="ADAL" clId="{F0BEA99C-8A6A-4E6B-A9CB-7DD966B8F51D}" dt="2022-11-02T17:56:04.102" v="111" actId="1036"/>
          <ac:spMkLst>
            <pc:docMk/>
            <pc:sldMk cId="633738316" sldId="259"/>
            <ac:spMk id="3" creationId="{DB93FB3F-A8D4-46D3-A1C6-C79C64563729}"/>
          </ac:spMkLst>
        </pc:spChg>
      </pc:sldChg>
      <pc:sldChg chg="modSp del mod">
        <pc:chgData name="Jasmine Kleiber" userId="42d995dc-27e7-430d-9f7a-f490c28b75e5" providerId="ADAL" clId="{F0BEA99C-8A6A-4E6B-A9CB-7DD966B8F51D}" dt="2022-11-02T20:30:33.127" v="2344" actId="47"/>
        <pc:sldMkLst>
          <pc:docMk/>
          <pc:sldMk cId="3121574146" sldId="261"/>
        </pc:sldMkLst>
        <pc:spChg chg="mod">
          <ac:chgData name="Jasmine Kleiber" userId="42d995dc-27e7-430d-9f7a-f490c28b75e5" providerId="ADAL" clId="{F0BEA99C-8A6A-4E6B-A9CB-7DD966B8F51D}" dt="2022-11-02T20:30:19.293" v="2343" actId="20577"/>
          <ac:spMkLst>
            <pc:docMk/>
            <pc:sldMk cId="3121574146" sldId="261"/>
            <ac:spMk id="2" creationId="{E91A7806-3BB3-4BED-ABB0-76B4B3FF4FD2}"/>
          </ac:spMkLst>
        </pc:spChg>
      </pc:sldChg>
      <pc:sldChg chg="delSp modSp mod ord modNotesTx">
        <pc:chgData name="Jasmine Kleiber" userId="42d995dc-27e7-430d-9f7a-f490c28b75e5" providerId="ADAL" clId="{F0BEA99C-8A6A-4E6B-A9CB-7DD966B8F51D}" dt="2022-11-03T00:11:25.873" v="2570" actId="20577"/>
        <pc:sldMkLst>
          <pc:docMk/>
          <pc:sldMk cId="105726170" sldId="270"/>
        </pc:sldMkLst>
        <pc:spChg chg="mod ord">
          <ac:chgData name="Jasmine Kleiber" userId="42d995dc-27e7-430d-9f7a-f490c28b75e5" providerId="ADAL" clId="{F0BEA99C-8A6A-4E6B-A9CB-7DD966B8F51D}" dt="2022-11-02T20:17:07.481" v="1541" actId="166"/>
          <ac:spMkLst>
            <pc:docMk/>
            <pc:sldMk cId="105726170" sldId="270"/>
            <ac:spMk id="2" creationId="{53D92E33-4E03-4BF5-81F5-8E11A985F376}"/>
          </ac:spMkLst>
        </pc:spChg>
        <pc:spChg chg="mod">
          <ac:chgData name="Jasmine Kleiber" userId="42d995dc-27e7-430d-9f7a-f490c28b75e5" providerId="ADAL" clId="{F0BEA99C-8A6A-4E6B-A9CB-7DD966B8F51D}" dt="2022-11-03T00:11:25.873" v="2570" actId="20577"/>
          <ac:spMkLst>
            <pc:docMk/>
            <pc:sldMk cId="105726170" sldId="270"/>
            <ac:spMk id="3" creationId="{9F4AAF42-1034-4B9D-8E69-CB113E512F7B}"/>
          </ac:spMkLst>
        </pc:spChg>
        <pc:spChg chg="del">
          <ac:chgData name="Jasmine Kleiber" userId="42d995dc-27e7-430d-9f7a-f490c28b75e5" providerId="ADAL" clId="{F0BEA99C-8A6A-4E6B-A9CB-7DD966B8F51D}" dt="2022-11-02T18:58:44.871" v="705" actId="478"/>
          <ac:spMkLst>
            <pc:docMk/>
            <pc:sldMk cId="105726170" sldId="270"/>
            <ac:spMk id="7" creationId="{E1B5866B-2466-0619-36A7-15500EC93E17}"/>
          </ac:spMkLst>
        </pc:spChg>
      </pc:sldChg>
      <pc:sldChg chg="del">
        <pc:chgData name="Jasmine Kleiber" userId="42d995dc-27e7-430d-9f7a-f490c28b75e5" providerId="ADAL" clId="{F0BEA99C-8A6A-4E6B-A9CB-7DD966B8F51D}" dt="2022-11-02T18:56:26.623" v="688" actId="47"/>
        <pc:sldMkLst>
          <pc:docMk/>
          <pc:sldMk cId="1503418817" sldId="274"/>
        </pc:sldMkLst>
      </pc:sldChg>
      <pc:sldChg chg="modSp mod modNotesTx">
        <pc:chgData name="Jasmine Kleiber" userId="42d995dc-27e7-430d-9f7a-f490c28b75e5" providerId="ADAL" clId="{F0BEA99C-8A6A-4E6B-A9CB-7DD966B8F51D}" dt="2022-11-02T20:17:13.407" v="1542" actId="166"/>
        <pc:sldMkLst>
          <pc:docMk/>
          <pc:sldMk cId="4218305243" sldId="275"/>
        </pc:sldMkLst>
        <pc:spChg chg="mod ord">
          <ac:chgData name="Jasmine Kleiber" userId="42d995dc-27e7-430d-9f7a-f490c28b75e5" providerId="ADAL" clId="{F0BEA99C-8A6A-4E6B-A9CB-7DD966B8F51D}" dt="2022-11-02T20:17:13.407" v="1542" actId="166"/>
          <ac:spMkLst>
            <pc:docMk/>
            <pc:sldMk cId="4218305243" sldId="275"/>
            <ac:spMk id="2" creationId="{9D6A748D-BEEC-43A4-BFF3-B31C0275A5D9}"/>
          </ac:spMkLst>
        </pc:spChg>
        <pc:spChg chg="mod">
          <ac:chgData name="Jasmine Kleiber" userId="42d995dc-27e7-430d-9f7a-f490c28b75e5" providerId="ADAL" clId="{F0BEA99C-8A6A-4E6B-A9CB-7DD966B8F51D}" dt="2022-11-02T20:00:56.992" v="756" actId="20577"/>
          <ac:spMkLst>
            <pc:docMk/>
            <pc:sldMk cId="4218305243" sldId="275"/>
            <ac:spMk id="12" creationId="{02D20C02-FB71-4F55-B740-4B560F6FB23B}"/>
          </ac:spMkLst>
        </pc:spChg>
      </pc:sldChg>
      <pc:sldChg chg="del">
        <pc:chgData name="Jasmine Kleiber" userId="42d995dc-27e7-430d-9f7a-f490c28b75e5" providerId="ADAL" clId="{F0BEA99C-8A6A-4E6B-A9CB-7DD966B8F51D}" dt="2022-11-02T18:03:24.245" v="557" actId="47"/>
        <pc:sldMkLst>
          <pc:docMk/>
          <pc:sldMk cId="393108183" sldId="276"/>
        </pc:sldMkLst>
      </pc:sldChg>
      <pc:sldChg chg="addSp delSp modSp add mod setBg modNotesTx">
        <pc:chgData name="Jasmine Kleiber" userId="42d995dc-27e7-430d-9f7a-f490c28b75e5" providerId="ADAL" clId="{F0BEA99C-8A6A-4E6B-A9CB-7DD966B8F51D}" dt="2022-11-02T20:29:44.507" v="2316" actId="6549"/>
        <pc:sldMkLst>
          <pc:docMk/>
          <pc:sldMk cId="1571255994" sldId="276"/>
        </pc:sldMkLst>
        <pc:spChg chg="add mod ord">
          <ac:chgData name="Jasmine Kleiber" userId="42d995dc-27e7-430d-9f7a-f490c28b75e5" providerId="ADAL" clId="{F0BEA99C-8A6A-4E6B-A9CB-7DD966B8F51D}" dt="2022-11-02T20:18:06.770" v="1556" actId="20577"/>
          <ac:spMkLst>
            <pc:docMk/>
            <pc:sldMk cId="1571255994" sldId="276"/>
            <ac:spMk id="4" creationId="{121902BF-E36D-72DB-DA5B-9D20880AF4EE}"/>
          </ac:spMkLst>
        </pc:spChg>
        <pc:spChg chg="mod">
          <ac:chgData name="Jasmine Kleiber" userId="42d995dc-27e7-430d-9f7a-f490c28b75e5" providerId="ADAL" clId="{F0BEA99C-8A6A-4E6B-A9CB-7DD966B8F51D}" dt="2022-11-02T20:20:53.086" v="1595" actId="3064"/>
          <ac:spMkLst>
            <pc:docMk/>
            <pc:sldMk cId="1571255994" sldId="276"/>
            <ac:spMk id="5" creationId="{85D8B8AF-28E9-4FA1-9BEA-CBB564804897}"/>
          </ac:spMkLst>
        </pc:spChg>
        <pc:spChg chg="mod">
          <ac:chgData name="Jasmine Kleiber" userId="42d995dc-27e7-430d-9f7a-f490c28b75e5" providerId="ADAL" clId="{F0BEA99C-8A6A-4E6B-A9CB-7DD966B8F51D}" dt="2022-11-02T20:16:01.511" v="1527" actId="1076"/>
          <ac:spMkLst>
            <pc:docMk/>
            <pc:sldMk cId="1571255994" sldId="276"/>
            <ac:spMk id="6" creationId="{BB223621-542D-4C7F-986C-73667BE4B80B}"/>
          </ac:spMkLst>
        </pc:spChg>
        <pc:spChg chg="mod">
          <ac:chgData name="Jasmine Kleiber" userId="42d995dc-27e7-430d-9f7a-f490c28b75e5" providerId="ADAL" clId="{F0BEA99C-8A6A-4E6B-A9CB-7DD966B8F51D}" dt="2022-11-02T20:20:45.281" v="1590" actId="3064"/>
          <ac:spMkLst>
            <pc:docMk/>
            <pc:sldMk cId="1571255994" sldId="276"/>
            <ac:spMk id="7" creationId="{A7BDAD52-600C-41A1-8ACB-723EAADF48A2}"/>
          </ac:spMkLst>
        </pc:spChg>
        <pc:spChg chg="mod">
          <ac:chgData name="Jasmine Kleiber" userId="42d995dc-27e7-430d-9f7a-f490c28b75e5" providerId="ADAL" clId="{F0BEA99C-8A6A-4E6B-A9CB-7DD966B8F51D}" dt="2022-11-02T20:18:28.551" v="1570" actId="20577"/>
          <ac:spMkLst>
            <pc:docMk/>
            <pc:sldMk cId="1571255994" sldId="276"/>
            <ac:spMk id="8" creationId="{8D6C931F-C365-4AB3-A7B2-95E2862B45FB}"/>
          </ac:spMkLst>
        </pc:spChg>
        <pc:spChg chg="del mod">
          <ac:chgData name="Jasmine Kleiber" userId="42d995dc-27e7-430d-9f7a-f490c28b75e5" providerId="ADAL" clId="{F0BEA99C-8A6A-4E6B-A9CB-7DD966B8F51D}" dt="2022-11-02T20:19:33.262" v="1578" actId="478"/>
          <ac:spMkLst>
            <pc:docMk/>
            <pc:sldMk cId="1571255994" sldId="276"/>
            <ac:spMk id="9" creationId="{F15B8B64-2BC5-452E-859E-62BC09C30B9E}"/>
          </ac:spMkLst>
        </pc:spChg>
        <pc:spChg chg="del mod">
          <ac:chgData name="Jasmine Kleiber" userId="42d995dc-27e7-430d-9f7a-f490c28b75e5" providerId="ADAL" clId="{F0BEA99C-8A6A-4E6B-A9CB-7DD966B8F51D}" dt="2022-11-02T20:19:35.458" v="1579" actId="478"/>
          <ac:spMkLst>
            <pc:docMk/>
            <pc:sldMk cId="1571255994" sldId="276"/>
            <ac:spMk id="10" creationId="{9E34D0CA-4DEF-47FF-BA57-42A8AA98F57B}"/>
          </ac:spMkLst>
        </pc:spChg>
        <pc:grpChg chg="mod">
          <ac:chgData name="Jasmine Kleiber" userId="42d995dc-27e7-430d-9f7a-f490c28b75e5" providerId="ADAL" clId="{F0BEA99C-8A6A-4E6B-A9CB-7DD966B8F51D}" dt="2022-11-02T20:21:02.563" v="1596" actId="14100"/>
          <ac:grpSpMkLst>
            <pc:docMk/>
            <pc:sldMk cId="1571255994" sldId="276"/>
            <ac:grpSpMk id="3" creationId="{AB4F0921-E549-4BAA-8258-0268ECD2DE41}"/>
          </ac:grpSpMkLst>
        </pc:grpChg>
      </pc:sldChg>
      <pc:sldChg chg="del">
        <pc:chgData name="Jasmine Kleiber" userId="42d995dc-27e7-430d-9f7a-f490c28b75e5" providerId="ADAL" clId="{F0BEA99C-8A6A-4E6B-A9CB-7DD966B8F51D}" dt="2022-11-02T18:03:33.216" v="561" actId="47"/>
        <pc:sldMkLst>
          <pc:docMk/>
          <pc:sldMk cId="1588268591" sldId="277"/>
        </pc:sldMkLst>
      </pc:sldChg>
      <pc:sldChg chg="addSp delSp modSp add del">
        <pc:chgData name="Jasmine Kleiber" userId="42d995dc-27e7-430d-9f7a-f490c28b75e5" providerId="ADAL" clId="{F0BEA99C-8A6A-4E6B-A9CB-7DD966B8F51D}" dt="2022-11-02T20:18:41.893" v="1571" actId="47"/>
        <pc:sldMkLst>
          <pc:docMk/>
          <pc:sldMk cId="1748073275" sldId="277"/>
        </pc:sldMkLst>
        <pc:spChg chg="add del mod">
          <ac:chgData name="Jasmine Kleiber" userId="42d995dc-27e7-430d-9f7a-f490c28b75e5" providerId="ADAL" clId="{F0BEA99C-8A6A-4E6B-A9CB-7DD966B8F51D}" dt="2022-11-02T20:16:57.536" v="1539"/>
          <ac:spMkLst>
            <pc:docMk/>
            <pc:sldMk cId="1748073275" sldId="277"/>
            <ac:spMk id="4" creationId="{D156CCC3-2B52-2428-FBF0-5DE67C344332}"/>
          </ac:spMkLst>
        </pc:spChg>
        <pc:spChg chg="add mod">
          <ac:chgData name="Jasmine Kleiber" userId="42d995dc-27e7-430d-9f7a-f490c28b75e5" providerId="ADAL" clId="{F0BEA99C-8A6A-4E6B-A9CB-7DD966B8F51D}" dt="2022-11-02T20:16:59.522" v="1540"/>
          <ac:spMkLst>
            <pc:docMk/>
            <pc:sldMk cId="1748073275" sldId="277"/>
            <ac:spMk id="11" creationId="{2EB42E11-B4C6-5CC6-A138-37D1194748DD}"/>
          </ac:spMkLst>
        </pc:spChg>
      </pc:sldChg>
      <pc:sldChg chg="delSp modSp add mod modNotesTx">
        <pc:chgData name="Jasmine Kleiber" userId="42d995dc-27e7-430d-9f7a-f490c28b75e5" providerId="ADAL" clId="{F0BEA99C-8A6A-4E6B-A9CB-7DD966B8F51D}" dt="2022-11-02T20:36:12.046" v="2553" actId="20577"/>
        <pc:sldMkLst>
          <pc:docMk/>
          <pc:sldMk cId="4135512280" sldId="277"/>
        </pc:sldMkLst>
        <pc:spChg chg="mod">
          <ac:chgData name="Jasmine Kleiber" userId="42d995dc-27e7-430d-9f7a-f490c28b75e5" providerId="ADAL" clId="{F0BEA99C-8A6A-4E6B-A9CB-7DD966B8F51D}" dt="2022-11-02T20:18:55.611" v="1575" actId="20577"/>
          <ac:spMkLst>
            <pc:docMk/>
            <pc:sldMk cId="4135512280" sldId="277"/>
            <ac:spMk id="4" creationId="{121902BF-E36D-72DB-DA5B-9D20880AF4EE}"/>
          </ac:spMkLst>
        </pc:spChg>
        <pc:spChg chg="del">
          <ac:chgData name="Jasmine Kleiber" userId="42d995dc-27e7-430d-9f7a-f490c28b75e5" providerId="ADAL" clId="{F0BEA99C-8A6A-4E6B-A9CB-7DD966B8F51D}" dt="2022-11-02T20:19:22.854" v="1576" actId="478"/>
          <ac:spMkLst>
            <pc:docMk/>
            <pc:sldMk cId="4135512280" sldId="277"/>
            <ac:spMk id="5" creationId="{85D8B8AF-28E9-4FA1-9BEA-CBB564804897}"/>
          </ac:spMkLst>
        </pc:spChg>
        <pc:spChg chg="del">
          <ac:chgData name="Jasmine Kleiber" userId="42d995dc-27e7-430d-9f7a-f490c28b75e5" providerId="ADAL" clId="{F0BEA99C-8A6A-4E6B-A9CB-7DD966B8F51D}" dt="2022-11-02T20:19:28.088" v="1577" actId="478"/>
          <ac:spMkLst>
            <pc:docMk/>
            <pc:sldMk cId="4135512280" sldId="277"/>
            <ac:spMk id="6" creationId="{BB223621-542D-4C7F-986C-73667BE4B80B}"/>
          </ac:spMkLst>
        </pc:spChg>
        <pc:spChg chg="mod">
          <ac:chgData name="Jasmine Kleiber" userId="42d995dc-27e7-430d-9f7a-f490c28b75e5" providerId="ADAL" clId="{F0BEA99C-8A6A-4E6B-A9CB-7DD966B8F51D}" dt="2022-11-02T20:35:41.151" v="2549" actId="20577"/>
          <ac:spMkLst>
            <pc:docMk/>
            <pc:sldMk cId="4135512280" sldId="277"/>
            <ac:spMk id="7" creationId="{A7BDAD52-600C-41A1-8ACB-723EAADF48A2}"/>
          </ac:spMkLst>
        </pc:spChg>
        <pc:spChg chg="mod">
          <ac:chgData name="Jasmine Kleiber" userId="42d995dc-27e7-430d-9f7a-f490c28b75e5" providerId="ADAL" clId="{F0BEA99C-8A6A-4E6B-A9CB-7DD966B8F51D}" dt="2022-11-02T20:21:59.300" v="1611" actId="20577"/>
          <ac:spMkLst>
            <pc:docMk/>
            <pc:sldMk cId="4135512280" sldId="277"/>
            <ac:spMk id="8" creationId="{8D6C931F-C365-4AB3-A7B2-95E2862B45FB}"/>
          </ac:spMkLst>
        </pc:spChg>
        <pc:spChg chg="mod">
          <ac:chgData name="Jasmine Kleiber" userId="42d995dc-27e7-430d-9f7a-f490c28b75e5" providerId="ADAL" clId="{F0BEA99C-8A6A-4E6B-A9CB-7DD966B8F51D}" dt="2022-11-02T20:36:12.046" v="2553" actId="20577"/>
          <ac:spMkLst>
            <pc:docMk/>
            <pc:sldMk cId="4135512280" sldId="277"/>
            <ac:spMk id="9" creationId="{F15B8B64-2BC5-452E-859E-62BC09C30B9E}"/>
          </ac:spMkLst>
        </pc:spChg>
        <pc:grpChg chg="mod">
          <ac:chgData name="Jasmine Kleiber" userId="42d995dc-27e7-430d-9f7a-f490c28b75e5" providerId="ADAL" clId="{F0BEA99C-8A6A-4E6B-A9CB-7DD966B8F51D}" dt="2022-11-02T20:21:46.183" v="1601" actId="14100"/>
          <ac:grpSpMkLst>
            <pc:docMk/>
            <pc:sldMk cId="4135512280" sldId="277"/>
            <ac:grpSpMk id="3" creationId="{AB4F0921-E549-4BAA-8258-0268ECD2DE41}"/>
          </ac:grpSpMkLst>
        </pc:grpChg>
      </pc:sldChg>
      <pc:sldChg chg="del">
        <pc:chgData name="Jasmine Kleiber" userId="42d995dc-27e7-430d-9f7a-f490c28b75e5" providerId="ADAL" clId="{F0BEA99C-8A6A-4E6B-A9CB-7DD966B8F51D}" dt="2022-11-02T18:03:30.782" v="560" actId="47"/>
        <pc:sldMkLst>
          <pc:docMk/>
          <pc:sldMk cId="1372707812" sldId="278"/>
        </pc:sldMkLst>
      </pc:sldChg>
      <pc:sldChg chg="del">
        <pc:chgData name="Jasmine Kleiber" userId="42d995dc-27e7-430d-9f7a-f490c28b75e5" providerId="ADAL" clId="{F0BEA99C-8A6A-4E6B-A9CB-7DD966B8F51D}" dt="2022-11-02T18:03:29.792" v="559" actId="47"/>
        <pc:sldMkLst>
          <pc:docMk/>
          <pc:sldMk cId="2337389185" sldId="279"/>
        </pc:sldMkLst>
      </pc:sldChg>
      <pc:sldChg chg="del">
        <pc:chgData name="Jasmine Kleiber" userId="42d995dc-27e7-430d-9f7a-f490c28b75e5" providerId="ADAL" clId="{F0BEA99C-8A6A-4E6B-A9CB-7DD966B8F51D}" dt="2022-11-02T18:03:28.757" v="558" actId="47"/>
        <pc:sldMkLst>
          <pc:docMk/>
          <pc:sldMk cId="839277532" sldId="280"/>
        </pc:sldMkLst>
      </pc:sldChg>
    </pc:docChg>
  </pc:docChgLst>
  <pc:docChgLst>
    <pc:chgData name="Jasmine Kleiber" userId="42d995dc-27e7-430d-9f7a-f490c28b75e5" providerId="ADAL" clId="{19B0CED8-3EE1-40BA-8418-9168494B0C36}"/>
    <pc:docChg chg="undo custSel addSld delSld modSld">
      <pc:chgData name="Jasmine Kleiber" userId="42d995dc-27e7-430d-9f7a-f490c28b75e5" providerId="ADAL" clId="{19B0CED8-3EE1-40BA-8418-9168494B0C36}" dt="2022-08-17T22:58:32.531" v="1227" actId="20577"/>
      <pc:docMkLst>
        <pc:docMk/>
      </pc:docMkLst>
      <pc:sldChg chg="addSp modSp mod">
        <pc:chgData name="Jasmine Kleiber" userId="42d995dc-27e7-430d-9f7a-f490c28b75e5" providerId="ADAL" clId="{19B0CED8-3EE1-40BA-8418-9168494B0C36}" dt="2022-08-17T22:50:00.903" v="1021"/>
        <pc:sldMkLst>
          <pc:docMk/>
          <pc:sldMk cId="2689089790" sldId="258"/>
        </pc:sldMkLst>
        <pc:spChg chg="mod">
          <ac:chgData name="Jasmine Kleiber" userId="42d995dc-27e7-430d-9f7a-f490c28b75e5" providerId="ADAL" clId="{19B0CED8-3EE1-40BA-8418-9168494B0C36}" dt="2022-08-17T20:46:02.002" v="95" actId="20577"/>
          <ac:spMkLst>
            <pc:docMk/>
            <pc:sldMk cId="2689089790" sldId="258"/>
            <ac:spMk id="9" creationId="{F15B8B64-2BC5-452E-859E-62BC09C30B9E}"/>
          </ac:spMkLst>
        </pc:spChg>
        <pc:picChg chg="add mod">
          <ac:chgData name="Jasmine Kleiber" userId="42d995dc-27e7-430d-9f7a-f490c28b75e5" providerId="ADAL" clId="{19B0CED8-3EE1-40BA-8418-9168494B0C36}" dt="2022-08-17T22:50:00.903" v="1021"/>
          <ac:picMkLst>
            <pc:docMk/>
            <pc:sldMk cId="2689089790" sldId="258"/>
            <ac:picMk id="2" creationId="{6D9FDAAC-AC79-56BB-CCE5-CFECE340BC1A}"/>
          </ac:picMkLst>
        </pc:picChg>
      </pc:sldChg>
      <pc:sldChg chg="addSp modSp mod">
        <pc:chgData name="Jasmine Kleiber" userId="42d995dc-27e7-430d-9f7a-f490c28b75e5" providerId="ADAL" clId="{19B0CED8-3EE1-40BA-8418-9168494B0C36}" dt="2022-08-17T22:49:51.709" v="1019" actId="1076"/>
        <pc:sldMkLst>
          <pc:docMk/>
          <pc:sldMk cId="633738316" sldId="259"/>
        </pc:sldMkLst>
        <pc:spChg chg="mod">
          <ac:chgData name="Jasmine Kleiber" userId="42d995dc-27e7-430d-9f7a-f490c28b75e5" providerId="ADAL" clId="{19B0CED8-3EE1-40BA-8418-9168494B0C36}" dt="2022-08-17T22:49:26.190" v="990" actId="1035"/>
          <ac:spMkLst>
            <pc:docMk/>
            <pc:sldMk cId="633738316" sldId="259"/>
            <ac:spMk id="2" creationId="{0D1F047C-C727-42A7-85C5-68C5AA1B1A93}"/>
          </ac:spMkLst>
        </pc:spChg>
        <pc:spChg chg="mod">
          <ac:chgData name="Jasmine Kleiber" userId="42d995dc-27e7-430d-9f7a-f490c28b75e5" providerId="ADAL" clId="{19B0CED8-3EE1-40BA-8418-9168494B0C36}" dt="2022-08-17T22:49:30.708" v="1013" actId="1035"/>
          <ac:spMkLst>
            <pc:docMk/>
            <pc:sldMk cId="633738316" sldId="259"/>
            <ac:spMk id="3" creationId="{DB93FB3F-A8D4-46D3-A1C6-C79C64563729}"/>
          </ac:spMkLst>
        </pc:spChg>
        <pc:picChg chg="add mod">
          <ac:chgData name="Jasmine Kleiber" userId="42d995dc-27e7-430d-9f7a-f490c28b75e5" providerId="ADAL" clId="{19B0CED8-3EE1-40BA-8418-9168494B0C36}" dt="2022-08-17T22:49:51.709" v="1019" actId="1076"/>
          <ac:picMkLst>
            <pc:docMk/>
            <pc:sldMk cId="633738316" sldId="259"/>
            <ac:picMk id="5" creationId="{4E57C80B-9DC7-6851-C6AC-9753B83FD151}"/>
          </ac:picMkLst>
        </pc:picChg>
      </pc:sldChg>
      <pc:sldChg chg="addSp modSp mod">
        <pc:chgData name="Jasmine Kleiber" userId="42d995dc-27e7-430d-9f7a-f490c28b75e5" providerId="ADAL" clId="{19B0CED8-3EE1-40BA-8418-9168494B0C36}" dt="2022-08-17T22:50:07.644" v="1024"/>
        <pc:sldMkLst>
          <pc:docMk/>
          <pc:sldMk cId="3121574146" sldId="261"/>
        </pc:sldMkLst>
        <pc:spChg chg="mod">
          <ac:chgData name="Jasmine Kleiber" userId="42d995dc-27e7-430d-9f7a-f490c28b75e5" providerId="ADAL" clId="{19B0CED8-3EE1-40BA-8418-9168494B0C36}" dt="2022-08-17T22:12:04.265" v="119" actId="20577"/>
          <ac:spMkLst>
            <pc:docMk/>
            <pc:sldMk cId="3121574146" sldId="261"/>
            <ac:spMk id="2" creationId="{E91A7806-3BB3-4BED-ABB0-76B4B3FF4FD2}"/>
          </ac:spMkLst>
        </pc:spChg>
        <pc:spChg chg="mod">
          <ac:chgData name="Jasmine Kleiber" userId="42d995dc-27e7-430d-9f7a-f490c28b75e5" providerId="ADAL" clId="{19B0CED8-3EE1-40BA-8418-9168494B0C36}" dt="2022-08-17T22:12:50.120" v="126" actId="20578"/>
          <ac:spMkLst>
            <pc:docMk/>
            <pc:sldMk cId="3121574146" sldId="261"/>
            <ac:spMk id="3" creationId="{DBBC4CE4-FAF7-4B20-933A-C311925A2019}"/>
          </ac:spMkLst>
        </pc:spChg>
        <pc:picChg chg="add mod">
          <ac:chgData name="Jasmine Kleiber" userId="42d995dc-27e7-430d-9f7a-f490c28b75e5" providerId="ADAL" clId="{19B0CED8-3EE1-40BA-8418-9168494B0C36}" dt="2022-08-17T22:50:07.644" v="1024"/>
          <ac:picMkLst>
            <pc:docMk/>
            <pc:sldMk cId="3121574146" sldId="261"/>
            <ac:picMk id="4" creationId="{6E9D741D-4B93-4AA6-EA17-F26939F36844}"/>
          </ac:picMkLst>
        </pc:picChg>
        <pc:picChg chg="ord">
          <ac:chgData name="Jasmine Kleiber" userId="42d995dc-27e7-430d-9f7a-f490c28b75e5" providerId="ADAL" clId="{19B0CED8-3EE1-40BA-8418-9168494B0C36}" dt="2022-08-17T22:45:33.095" v="927" actId="167"/>
          <ac:picMkLst>
            <pc:docMk/>
            <pc:sldMk cId="3121574146" sldId="261"/>
            <ac:picMk id="6" creationId="{C4CDAED3-D625-42F1-8DBF-A33E6F6F1C09}"/>
          </ac:picMkLst>
        </pc:picChg>
      </pc:sldChg>
      <pc:sldChg chg="del">
        <pc:chgData name="Jasmine Kleiber" userId="42d995dc-27e7-430d-9f7a-f490c28b75e5" providerId="ADAL" clId="{19B0CED8-3EE1-40BA-8418-9168494B0C36}" dt="2022-08-17T21:16:50.562" v="96" actId="47"/>
        <pc:sldMkLst>
          <pc:docMk/>
          <pc:sldMk cId="4148348989" sldId="262"/>
        </pc:sldMkLst>
      </pc:sldChg>
      <pc:sldChg chg="del">
        <pc:chgData name="Jasmine Kleiber" userId="42d995dc-27e7-430d-9f7a-f490c28b75e5" providerId="ADAL" clId="{19B0CED8-3EE1-40BA-8418-9168494B0C36}" dt="2022-08-17T22:13:04.037" v="127" actId="47"/>
        <pc:sldMkLst>
          <pc:docMk/>
          <pc:sldMk cId="3391211187" sldId="264"/>
        </pc:sldMkLst>
      </pc:sldChg>
      <pc:sldChg chg="del">
        <pc:chgData name="Jasmine Kleiber" userId="42d995dc-27e7-430d-9f7a-f490c28b75e5" providerId="ADAL" clId="{19B0CED8-3EE1-40BA-8418-9168494B0C36}" dt="2022-08-17T22:10:27.546" v="100" actId="47"/>
        <pc:sldMkLst>
          <pc:docMk/>
          <pc:sldMk cId="2241462664" sldId="266"/>
        </pc:sldMkLst>
      </pc:sldChg>
      <pc:sldChg chg="addSp modSp mod">
        <pc:chgData name="Jasmine Kleiber" userId="42d995dc-27e7-430d-9f7a-f490c28b75e5" providerId="ADAL" clId="{19B0CED8-3EE1-40BA-8418-9168494B0C36}" dt="2022-08-17T22:50:40.175" v="1034" actId="1076"/>
        <pc:sldMkLst>
          <pc:docMk/>
          <pc:sldMk cId="2684181112" sldId="267"/>
        </pc:sldMkLst>
        <pc:spChg chg="mod">
          <ac:chgData name="Jasmine Kleiber" userId="42d995dc-27e7-430d-9f7a-f490c28b75e5" providerId="ADAL" clId="{19B0CED8-3EE1-40BA-8418-9168494B0C36}" dt="2022-08-17T22:50:40.175" v="1034" actId="1076"/>
          <ac:spMkLst>
            <pc:docMk/>
            <pc:sldMk cId="2684181112" sldId="267"/>
            <ac:spMk id="4" creationId="{4A5C4B40-A382-4721-B206-3935571E2472}"/>
          </ac:spMkLst>
        </pc:spChg>
        <pc:picChg chg="add mod">
          <ac:chgData name="Jasmine Kleiber" userId="42d995dc-27e7-430d-9f7a-f490c28b75e5" providerId="ADAL" clId="{19B0CED8-3EE1-40BA-8418-9168494B0C36}" dt="2022-08-17T22:50:30.193" v="1033"/>
          <ac:picMkLst>
            <pc:docMk/>
            <pc:sldMk cId="2684181112" sldId="267"/>
            <ac:picMk id="3" creationId="{4843CA1F-B37E-0C12-50C4-12790F7B0985}"/>
          </ac:picMkLst>
        </pc:picChg>
      </pc:sldChg>
      <pc:sldChg chg="del">
        <pc:chgData name="Jasmine Kleiber" userId="42d995dc-27e7-430d-9f7a-f490c28b75e5" providerId="ADAL" clId="{19B0CED8-3EE1-40BA-8418-9168494B0C36}" dt="2022-08-17T22:10:27.546" v="100" actId="47"/>
        <pc:sldMkLst>
          <pc:docMk/>
          <pc:sldMk cId="1245276432" sldId="268"/>
        </pc:sldMkLst>
      </pc:sldChg>
      <pc:sldChg chg="del">
        <pc:chgData name="Jasmine Kleiber" userId="42d995dc-27e7-430d-9f7a-f490c28b75e5" providerId="ADAL" clId="{19B0CED8-3EE1-40BA-8418-9168494B0C36}" dt="2022-08-17T22:10:31.161" v="101" actId="47"/>
        <pc:sldMkLst>
          <pc:docMk/>
          <pc:sldMk cId="1110378622" sldId="269"/>
        </pc:sldMkLst>
      </pc:sldChg>
      <pc:sldChg chg="addSp modSp">
        <pc:chgData name="Jasmine Kleiber" userId="42d995dc-27e7-430d-9f7a-f490c28b75e5" providerId="ADAL" clId="{19B0CED8-3EE1-40BA-8418-9168494B0C36}" dt="2022-08-17T22:50:02.545" v="1022"/>
        <pc:sldMkLst>
          <pc:docMk/>
          <pc:sldMk cId="105726170" sldId="270"/>
        </pc:sldMkLst>
        <pc:picChg chg="add mod">
          <ac:chgData name="Jasmine Kleiber" userId="42d995dc-27e7-430d-9f7a-f490c28b75e5" providerId="ADAL" clId="{19B0CED8-3EE1-40BA-8418-9168494B0C36}" dt="2022-08-17T22:50:02.545" v="1022"/>
          <ac:picMkLst>
            <pc:docMk/>
            <pc:sldMk cId="105726170" sldId="270"/>
            <ac:picMk id="6" creationId="{CAF9A973-BB99-4334-30C5-9F3EE790C0F5}"/>
          </ac:picMkLst>
        </pc:picChg>
      </pc:sldChg>
      <pc:sldChg chg="del">
        <pc:chgData name="Jasmine Kleiber" userId="42d995dc-27e7-430d-9f7a-f490c28b75e5" providerId="ADAL" clId="{19B0CED8-3EE1-40BA-8418-9168494B0C36}" dt="2022-08-17T22:10:09.622" v="97" actId="47"/>
        <pc:sldMkLst>
          <pc:docMk/>
          <pc:sldMk cId="2617046304" sldId="271"/>
        </pc:sldMkLst>
      </pc:sldChg>
      <pc:sldChg chg="del">
        <pc:chgData name="Jasmine Kleiber" userId="42d995dc-27e7-430d-9f7a-f490c28b75e5" providerId="ADAL" clId="{19B0CED8-3EE1-40BA-8418-9168494B0C36}" dt="2022-08-17T22:10:27.546" v="100" actId="47"/>
        <pc:sldMkLst>
          <pc:docMk/>
          <pc:sldMk cId="883340719" sldId="272"/>
        </pc:sldMkLst>
      </pc:sldChg>
      <pc:sldChg chg="del">
        <pc:chgData name="Jasmine Kleiber" userId="42d995dc-27e7-430d-9f7a-f490c28b75e5" providerId="ADAL" clId="{19B0CED8-3EE1-40BA-8418-9168494B0C36}" dt="2022-08-17T22:10:20.436" v="99" actId="47"/>
        <pc:sldMkLst>
          <pc:docMk/>
          <pc:sldMk cId="1321988436" sldId="273"/>
        </pc:sldMkLst>
      </pc:sldChg>
      <pc:sldChg chg="addSp modSp">
        <pc:chgData name="Jasmine Kleiber" userId="42d995dc-27e7-430d-9f7a-f490c28b75e5" providerId="ADAL" clId="{19B0CED8-3EE1-40BA-8418-9168494B0C36}" dt="2022-08-17T22:50:04.893" v="1023"/>
        <pc:sldMkLst>
          <pc:docMk/>
          <pc:sldMk cId="1503418817" sldId="274"/>
        </pc:sldMkLst>
        <pc:picChg chg="add mod">
          <ac:chgData name="Jasmine Kleiber" userId="42d995dc-27e7-430d-9f7a-f490c28b75e5" providerId="ADAL" clId="{19B0CED8-3EE1-40BA-8418-9168494B0C36}" dt="2022-08-17T22:50:04.893" v="1023"/>
          <ac:picMkLst>
            <pc:docMk/>
            <pc:sldMk cId="1503418817" sldId="274"/>
            <ac:picMk id="4" creationId="{C4CF97EF-18D4-EDAF-8337-F873FCE7750E}"/>
          </ac:picMkLst>
        </pc:picChg>
      </pc:sldChg>
      <pc:sldChg chg="addSp modSp mod modNotesTx">
        <pc:chgData name="Jasmine Kleiber" userId="42d995dc-27e7-430d-9f7a-f490c28b75e5" providerId="ADAL" clId="{19B0CED8-3EE1-40BA-8418-9168494B0C36}" dt="2022-08-17T22:49:59.208" v="1020"/>
        <pc:sldMkLst>
          <pc:docMk/>
          <pc:sldMk cId="4218305243" sldId="275"/>
        </pc:sldMkLst>
        <pc:spChg chg="mod">
          <ac:chgData name="Jasmine Kleiber" userId="42d995dc-27e7-430d-9f7a-f490c28b75e5" providerId="ADAL" clId="{19B0CED8-3EE1-40BA-8418-9168494B0C36}" dt="2022-08-17T20:41:12.563" v="88" actId="5793"/>
          <ac:spMkLst>
            <pc:docMk/>
            <pc:sldMk cId="4218305243" sldId="275"/>
            <ac:spMk id="12" creationId="{02D20C02-FB71-4F55-B740-4B560F6FB23B}"/>
          </ac:spMkLst>
        </pc:spChg>
        <pc:picChg chg="add mod">
          <ac:chgData name="Jasmine Kleiber" userId="42d995dc-27e7-430d-9f7a-f490c28b75e5" providerId="ADAL" clId="{19B0CED8-3EE1-40BA-8418-9168494B0C36}" dt="2022-08-17T22:49:59.208" v="1020"/>
          <ac:picMkLst>
            <pc:docMk/>
            <pc:sldMk cId="4218305243" sldId="275"/>
            <ac:picMk id="3" creationId="{805F45A6-8F87-914C-B877-B8B2DE9D8744}"/>
          </ac:picMkLst>
        </pc:picChg>
      </pc:sldChg>
      <pc:sldChg chg="addSp modSp add mod">
        <pc:chgData name="Jasmine Kleiber" userId="42d995dc-27e7-430d-9f7a-f490c28b75e5" providerId="ADAL" clId="{19B0CED8-3EE1-40BA-8418-9168494B0C36}" dt="2022-08-17T22:56:45.134" v="1203" actId="207"/>
        <pc:sldMkLst>
          <pc:docMk/>
          <pc:sldMk cId="393108183" sldId="276"/>
        </pc:sldMkLst>
        <pc:spChg chg="mod">
          <ac:chgData name="Jasmine Kleiber" userId="42d995dc-27e7-430d-9f7a-f490c28b75e5" providerId="ADAL" clId="{19B0CED8-3EE1-40BA-8418-9168494B0C36}" dt="2022-08-17T22:13:42.065" v="193" actId="20577"/>
          <ac:spMkLst>
            <pc:docMk/>
            <pc:sldMk cId="393108183" sldId="276"/>
            <ac:spMk id="2" creationId="{E91A7806-3BB3-4BED-ABB0-76B4B3FF4FD2}"/>
          </ac:spMkLst>
        </pc:spChg>
        <pc:spChg chg="mod">
          <ac:chgData name="Jasmine Kleiber" userId="42d995dc-27e7-430d-9f7a-f490c28b75e5" providerId="ADAL" clId="{19B0CED8-3EE1-40BA-8418-9168494B0C36}" dt="2022-08-17T22:56:45.134" v="1203" actId="207"/>
          <ac:spMkLst>
            <pc:docMk/>
            <pc:sldMk cId="393108183" sldId="276"/>
            <ac:spMk id="3" creationId="{DBBC4CE4-FAF7-4B20-933A-C311925A2019}"/>
          </ac:spMkLst>
        </pc:spChg>
        <pc:picChg chg="add mod">
          <ac:chgData name="Jasmine Kleiber" userId="42d995dc-27e7-430d-9f7a-f490c28b75e5" providerId="ADAL" clId="{19B0CED8-3EE1-40BA-8418-9168494B0C36}" dt="2022-08-17T22:50:26.540" v="1032"/>
          <ac:picMkLst>
            <pc:docMk/>
            <pc:sldMk cId="393108183" sldId="276"/>
            <ac:picMk id="4" creationId="{AB101309-257A-4222-98AF-6A97C9F34FE3}"/>
          </ac:picMkLst>
        </pc:picChg>
      </pc:sldChg>
      <pc:sldChg chg="del">
        <pc:chgData name="Jasmine Kleiber" userId="42d995dc-27e7-430d-9f7a-f490c28b75e5" providerId="ADAL" clId="{19B0CED8-3EE1-40BA-8418-9168494B0C36}" dt="2022-08-17T22:10:12.949" v="98" actId="47"/>
        <pc:sldMkLst>
          <pc:docMk/>
          <pc:sldMk cId="2385009982" sldId="276"/>
        </pc:sldMkLst>
      </pc:sldChg>
      <pc:sldChg chg="addSp delSp modSp add mod">
        <pc:chgData name="Jasmine Kleiber" userId="42d995dc-27e7-430d-9f7a-f490c28b75e5" providerId="ADAL" clId="{19B0CED8-3EE1-40BA-8418-9168494B0C36}" dt="2022-08-17T22:58:32.531" v="1227" actId="20577"/>
        <pc:sldMkLst>
          <pc:docMk/>
          <pc:sldMk cId="1588268591" sldId="277"/>
        </pc:sldMkLst>
        <pc:spChg chg="mod">
          <ac:chgData name="Jasmine Kleiber" userId="42d995dc-27e7-430d-9f7a-f490c28b75e5" providerId="ADAL" clId="{19B0CED8-3EE1-40BA-8418-9168494B0C36}" dt="2022-08-17T22:58:32.531" v="1227" actId="20577"/>
          <ac:spMkLst>
            <pc:docMk/>
            <pc:sldMk cId="1588268591" sldId="277"/>
            <ac:spMk id="3" creationId="{DBBC4CE4-FAF7-4B20-933A-C311925A2019}"/>
          </ac:spMkLst>
        </pc:spChg>
        <pc:picChg chg="add mod ord">
          <ac:chgData name="Jasmine Kleiber" userId="42d995dc-27e7-430d-9f7a-f490c28b75e5" providerId="ADAL" clId="{19B0CED8-3EE1-40BA-8418-9168494B0C36}" dt="2022-08-17T22:45:26.970" v="926" actId="167"/>
          <ac:picMkLst>
            <pc:docMk/>
            <pc:sldMk cId="1588268591" sldId="277"/>
            <ac:picMk id="4" creationId="{2469C782-AE9F-FEB8-E695-484A06CF6444}"/>
          </ac:picMkLst>
        </pc:picChg>
        <pc:picChg chg="add mod">
          <ac:chgData name="Jasmine Kleiber" userId="42d995dc-27e7-430d-9f7a-f490c28b75e5" providerId="ADAL" clId="{19B0CED8-3EE1-40BA-8418-9168494B0C36}" dt="2022-08-17T22:50:08.832" v="1025"/>
          <ac:picMkLst>
            <pc:docMk/>
            <pc:sldMk cId="1588268591" sldId="277"/>
            <ac:picMk id="5" creationId="{44560DF9-8E1D-2B92-8A02-C6ABF39451B5}"/>
          </ac:picMkLst>
        </pc:picChg>
        <pc:picChg chg="del">
          <ac:chgData name="Jasmine Kleiber" userId="42d995dc-27e7-430d-9f7a-f490c28b75e5" providerId="ADAL" clId="{19B0CED8-3EE1-40BA-8418-9168494B0C36}" dt="2022-08-17T22:43:24.361" v="900" actId="478"/>
          <ac:picMkLst>
            <pc:docMk/>
            <pc:sldMk cId="1588268591" sldId="277"/>
            <ac:picMk id="6" creationId="{C4CDAED3-D625-42F1-8DBF-A33E6F6F1C09}"/>
          </ac:picMkLst>
        </pc:picChg>
      </pc:sldChg>
      <pc:sldChg chg="del">
        <pc:chgData name="Jasmine Kleiber" userId="42d995dc-27e7-430d-9f7a-f490c28b75e5" providerId="ADAL" clId="{19B0CED8-3EE1-40BA-8418-9168494B0C36}" dt="2022-08-17T22:10:27.546" v="100" actId="47"/>
        <pc:sldMkLst>
          <pc:docMk/>
          <pc:sldMk cId="2572785773" sldId="277"/>
        </pc:sldMkLst>
      </pc:sldChg>
      <pc:sldChg chg="addSp delSp modSp add mod">
        <pc:chgData name="Jasmine Kleiber" userId="42d995dc-27e7-430d-9f7a-f490c28b75e5" providerId="ADAL" clId="{19B0CED8-3EE1-40BA-8418-9168494B0C36}" dt="2022-08-17T22:50:19.448" v="1030" actId="478"/>
        <pc:sldMkLst>
          <pc:docMk/>
          <pc:sldMk cId="1372707812" sldId="278"/>
        </pc:sldMkLst>
        <pc:spChg chg="del mod">
          <ac:chgData name="Jasmine Kleiber" userId="42d995dc-27e7-430d-9f7a-f490c28b75e5" providerId="ADAL" clId="{19B0CED8-3EE1-40BA-8418-9168494B0C36}" dt="2022-08-17T22:40:45.178" v="872" actId="478"/>
          <ac:spMkLst>
            <pc:docMk/>
            <pc:sldMk cId="1372707812" sldId="278"/>
            <ac:spMk id="3" creationId="{DBBC4CE4-FAF7-4B20-933A-C311925A2019}"/>
          </ac:spMkLst>
        </pc:spChg>
        <pc:spChg chg="add mod">
          <ac:chgData name="Jasmine Kleiber" userId="42d995dc-27e7-430d-9f7a-f490c28b75e5" providerId="ADAL" clId="{19B0CED8-3EE1-40BA-8418-9168494B0C36}" dt="2022-08-17T22:41:01.600" v="877" actId="1076"/>
          <ac:spMkLst>
            <pc:docMk/>
            <pc:sldMk cId="1372707812" sldId="278"/>
            <ac:spMk id="7" creationId="{6AB40640-1820-308D-EDB9-7BAB10B43E18}"/>
          </ac:spMkLst>
        </pc:spChg>
        <pc:spChg chg="add del mod">
          <ac:chgData name="Jasmine Kleiber" userId="42d995dc-27e7-430d-9f7a-f490c28b75e5" providerId="ADAL" clId="{19B0CED8-3EE1-40BA-8418-9168494B0C36}" dt="2022-08-17T22:40:52.730" v="875" actId="478"/>
          <ac:spMkLst>
            <pc:docMk/>
            <pc:sldMk cId="1372707812" sldId="278"/>
            <ac:spMk id="9" creationId="{E5C08CCD-D7D3-421B-33F2-290120547DB5}"/>
          </ac:spMkLst>
        </pc:spChg>
        <pc:graphicFrameChg chg="add del mod">
          <ac:chgData name="Jasmine Kleiber" userId="42d995dc-27e7-430d-9f7a-f490c28b75e5" providerId="ADAL" clId="{19B0CED8-3EE1-40BA-8418-9168494B0C36}" dt="2022-08-17T22:40:56.343" v="876" actId="14100"/>
          <ac:graphicFrameMkLst>
            <pc:docMk/>
            <pc:sldMk cId="1372707812" sldId="278"/>
            <ac:graphicFrameMk id="4" creationId="{484187F2-3205-4683-8C93-F4022D912FF8}"/>
          </ac:graphicFrameMkLst>
        </pc:graphicFrameChg>
        <pc:picChg chg="add del mod">
          <ac:chgData name="Jasmine Kleiber" userId="42d995dc-27e7-430d-9f7a-f490c28b75e5" providerId="ADAL" clId="{19B0CED8-3EE1-40BA-8418-9168494B0C36}" dt="2022-08-17T22:30:49.526" v="730"/>
          <ac:picMkLst>
            <pc:docMk/>
            <pc:sldMk cId="1372707812" sldId="278"/>
            <ac:picMk id="5" creationId="{5117C072-2858-51E6-05A8-00422028510F}"/>
          </ac:picMkLst>
        </pc:picChg>
        <pc:picChg chg="del">
          <ac:chgData name="Jasmine Kleiber" userId="42d995dc-27e7-430d-9f7a-f490c28b75e5" providerId="ADAL" clId="{19B0CED8-3EE1-40BA-8418-9168494B0C36}" dt="2022-08-17T22:43:31.987" v="902" actId="478"/>
          <ac:picMkLst>
            <pc:docMk/>
            <pc:sldMk cId="1372707812" sldId="278"/>
            <ac:picMk id="6" creationId="{C4CDAED3-D625-42F1-8DBF-A33E6F6F1C09}"/>
          </ac:picMkLst>
        </pc:picChg>
        <pc:picChg chg="add mod ord">
          <ac:chgData name="Jasmine Kleiber" userId="42d995dc-27e7-430d-9f7a-f490c28b75e5" providerId="ADAL" clId="{19B0CED8-3EE1-40BA-8418-9168494B0C36}" dt="2022-08-17T22:45:21.945" v="925" actId="167"/>
          <ac:picMkLst>
            <pc:docMk/>
            <pc:sldMk cId="1372707812" sldId="278"/>
            <ac:picMk id="10" creationId="{2AD2CFFB-9E84-620F-4E57-4B2BA15F46AF}"/>
          </ac:picMkLst>
        </pc:picChg>
        <pc:picChg chg="add del mod">
          <ac:chgData name="Jasmine Kleiber" userId="42d995dc-27e7-430d-9f7a-f490c28b75e5" providerId="ADAL" clId="{19B0CED8-3EE1-40BA-8418-9168494B0C36}" dt="2022-08-17T22:50:19.448" v="1030" actId="478"/>
          <ac:picMkLst>
            <pc:docMk/>
            <pc:sldMk cId="1372707812" sldId="278"/>
            <ac:picMk id="11" creationId="{5FC4950A-E61A-344C-0F63-89AFDC563EB4}"/>
          </ac:picMkLst>
        </pc:picChg>
      </pc:sldChg>
      <pc:sldChg chg="del">
        <pc:chgData name="Jasmine Kleiber" userId="42d995dc-27e7-430d-9f7a-f490c28b75e5" providerId="ADAL" clId="{19B0CED8-3EE1-40BA-8418-9168494B0C36}" dt="2022-08-17T22:10:27.546" v="100" actId="47"/>
        <pc:sldMkLst>
          <pc:docMk/>
          <pc:sldMk cId="1851577818" sldId="278"/>
        </pc:sldMkLst>
      </pc:sldChg>
      <pc:sldChg chg="del">
        <pc:chgData name="Jasmine Kleiber" userId="42d995dc-27e7-430d-9f7a-f490c28b75e5" providerId="ADAL" clId="{19B0CED8-3EE1-40BA-8418-9168494B0C36}" dt="2022-08-17T22:10:27.546" v="100" actId="47"/>
        <pc:sldMkLst>
          <pc:docMk/>
          <pc:sldMk cId="370624876" sldId="279"/>
        </pc:sldMkLst>
      </pc:sldChg>
      <pc:sldChg chg="addSp delSp modSp add mod">
        <pc:chgData name="Jasmine Kleiber" userId="42d995dc-27e7-430d-9f7a-f490c28b75e5" providerId="ADAL" clId="{19B0CED8-3EE1-40BA-8418-9168494B0C36}" dt="2022-08-17T22:50:23.719" v="1031" actId="478"/>
        <pc:sldMkLst>
          <pc:docMk/>
          <pc:sldMk cId="2337389185" sldId="279"/>
        </pc:sldMkLst>
        <pc:spChg chg="del mod">
          <ac:chgData name="Jasmine Kleiber" userId="42d995dc-27e7-430d-9f7a-f490c28b75e5" providerId="ADAL" clId="{19B0CED8-3EE1-40BA-8418-9168494B0C36}" dt="2022-08-17T22:34:11.943" v="749" actId="478"/>
          <ac:spMkLst>
            <pc:docMk/>
            <pc:sldMk cId="2337389185" sldId="279"/>
            <ac:spMk id="3" creationId="{DBBC4CE4-FAF7-4B20-933A-C311925A2019}"/>
          </ac:spMkLst>
        </pc:spChg>
        <pc:graphicFrameChg chg="del">
          <ac:chgData name="Jasmine Kleiber" userId="42d995dc-27e7-430d-9f7a-f490c28b75e5" providerId="ADAL" clId="{19B0CED8-3EE1-40BA-8418-9168494B0C36}" dt="2022-08-17T22:30:56.551" v="732" actId="478"/>
          <ac:graphicFrameMkLst>
            <pc:docMk/>
            <pc:sldMk cId="2337389185" sldId="279"/>
            <ac:graphicFrameMk id="4" creationId="{484187F2-3205-4683-8C93-F4022D912FF8}"/>
          </ac:graphicFrameMkLst>
        </pc:graphicFrameChg>
        <pc:graphicFrameChg chg="add mod">
          <ac:chgData name="Jasmine Kleiber" userId="42d995dc-27e7-430d-9f7a-f490c28b75e5" providerId="ADAL" clId="{19B0CED8-3EE1-40BA-8418-9168494B0C36}" dt="2022-08-17T22:36:36.309" v="778"/>
          <ac:graphicFrameMkLst>
            <pc:docMk/>
            <pc:sldMk cId="2337389185" sldId="279"/>
            <ac:graphicFrameMk id="5" creationId="{CE4F2D97-DEE7-6968-48A4-BF722F669EA7}"/>
          </ac:graphicFrameMkLst>
        </pc:graphicFrameChg>
        <pc:picChg chg="del">
          <ac:chgData name="Jasmine Kleiber" userId="42d995dc-27e7-430d-9f7a-f490c28b75e5" providerId="ADAL" clId="{19B0CED8-3EE1-40BA-8418-9168494B0C36}" dt="2022-08-17T22:43:45.532" v="904" actId="478"/>
          <ac:picMkLst>
            <pc:docMk/>
            <pc:sldMk cId="2337389185" sldId="279"/>
            <ac:picMk id="6" creationId="{C4CDAED3-D625-42F1-8DBF-A33E6F6F1C09}"/>
          </ac:picMkLst>
        </pc:picChg>
        <pc:picChg chg="add mod ord">
          <ac:chgData name="Jasmine Kleiber" userId="42d995dc-27e7-430d-9f7a-f490c28b75e5" providerId="ADAL" clId="{19B0CED8-3EE1-40BA-8418-9168494B0C36}" dt="2022-08-17T22:45:48.083" v="935" actId="29295"/>
          <ac:picMkLst>
            <pc:docMk/>
            <pc:sldMk cId="2337389185" sldId="279"/>
            <ac:picMk id="7" creationId="{FF447D95-AFE9-6FC7-36D8-5F8694661C3B}"/>
          </ac:picMkLst>
        </pc:picChg>
        <pc:picChg chg="add del mod">
          <ac:chgData name="Jasmine Kleiber" userId="42d995dc-27e7-430d-9f7a-f490c28b75e5" providerId="ADAL" clId="{19B0CED8-3EE1-40BA-8418-9168494B0C36}" dt="2022-08-17T22:50:23.719" v="1031" actId="478"/>
          <ac:picMkLst>
            <pc:docMk/>
            <pc:sldMk cId="2337389185" sldId="279"/>
            <ac:picMk id="8" creationId="{9AB8DC22-15A8-592C-7075-782C6D4832A0}"/>
          </ac:picMkLst>
        </pc:picChg>
      </pc:sldChg>
      <pc:sldChg chg="addSp delSp modSp add mod">
        <pc:chgData name="Jasmine Kleiber" userId="42d995dc-27e7-430d-9f7a-f490c28b75e5" providerId="ADAL" clId="{19B0CED8-3EE1-40BA-8418-9168494B0C36}" dt="2022-08-17T22:50:16.761" v="1029" actId="478"/>
        <pc:sldMkLst>
          <pc:docMk/>
          <pc:sldMk cId="839277532" sldId="280"/>
        </pc:sldMkLst>
        <pc:spChg chg="ord">
          <ac:chgData name="Jasmine Kleiber" userId="42d995dc-27e7-430d-9f7a-f490c28b75e5" providerId="ADAL" clId="{19B0CED8-3EE1-40BA-8418-9168494B0C36}" dt="2022-08-17T22:44:59.226" v="922" actId="166"/>
          <ac:spMkLst>
            <pc:docMk/>
            <pc:sldMk cId="839277532" sldId="280"/>
            <ac:spMk id="2" creationId="{E91A7806-3BB3-4BED-ABB0-76B4B3FF4FD2}"/>
          </ac:spMkLst>
        </pc:spChg>
        <pc:spChg chg="add mod">
          <ac:chgData name="Jasmine Kleiber" userId="42d995dc-27e7-430d-9f7a-f490c28b75e5" providerId="ADAL" clId="{19B0CED8-3EE1-40BA-8418-9168494B0C36}" dt="2022-08-17T22:41:28.288" v="881" actId="1076"/>
          <ac:spMkLst>
            <pc:docMk/>
            <pc:sldMk cId="839277532" sldId="280"/>
            <ac:spMk id="4" creationId="{E840A1CB-92F3-CE6E-8AAA-316A8455A2FC}"/>
          </ac:spMkLst>
        </pc:spChg>
        <pc:graphicFrameChg chg="add mod">
          <ac:chgData name="Jasmine Kleiber" userId="42d995dc-27e7-430d-9f7a-f490c28b75e5" providerId="ADAL" clId="{19B0CED8-3EE1-40BA-8418-9168494B0C36}" dt="2022-08-17T22:41:17.202" v="880"/>
          <ac:graphicFrameMkLst>
            <pc:docMk/>
            <pc:sldMk cId="839277532" sldId="280"/>
            <ac:graphicFrameMk id="3" creationId="{7F4278EA-ECBA-00F0-5268-97D91B582567}"/>
          </ac:graphicFrameMkLst>
        </pc:graphicFrameChg>
        <pc:graphicFrameChg chg="del">
          <ac:chgData name="Jasmine Kleiber" userId="42d995dc-27e7-430d-9f7a-f490c28b75e5" providerId="ADAL" clId="{19B0CED8-3EE1-40BA-8418-9168494B0C36}" dt="2022-08-17T22:36:52.560" v="780" actId="478"/>
          <ac:graphicFrameMkLst>
            <pc:docMk/>
            <pc:sldMk cId="839277532" sldId="280"/>
            <ac:graphicFrameMk id="5" creationId="{CE4F2D97-DEE7-6968-48A4-BF722F669EA7}"/>
          </ac:graphicFrameMkLst>
        </pc:graphicFrameChg>
        <pc:picChg chg="del">
          <ac:chgData name="Jasmine Kleiber" userId="42d995dc-27e7-430d-9f7a-f490c28b75e5" providerId="ADAL" clId="{19B0CED8-3EE1-40BA-8418-9168494B0C36}" dt="2022-08-17T22:44:30.404" v="920" actId="478"/>
          <ac:picMkLst>
            <pc:docMk/>
            <pc:sldMk cId="839277532" sldId="280"/>
            <ac:picMk id="6" creationId="{C4CDAED3-D625-42F1-8DBF-A33E6F6F1C09}"/>
          </ac:picMkLst>
        </pc:picChg>
        <pc:picChg chg="add mod ord">
          <ac:chgData name="Jasmine Kleiber" userId="42d995dc-27e7-430d-9f7a-f490c28b75e5" providerId="ADAL" clId="{19B0CED8-3EE1-40BA-8418-9168494B0C36}" dt="2022-08-17T22:45:07.818" v="923" actId="167"/>
          <ac:picMkLst>
            <pc:docMk/>
            <pc:sldMk cId="839277532" sldId="280"/>
            <ac:picMk id="7" creationId="{1CA5205A-5CAA-6470-D3E8-06FA6E31F532}"/>
          </ac:picMkLst>
        </pc:picChg>
        <pc:picChg chg="add del mod">
          <ac:chgData name="Jasmine Kleiber" userId="42d995dc-27e7-430d-9f7a-f490c28b75e5" providerId="ADAL" clId="{19B0CED8-3EE1-40BA-8418-9168494B0C36}" dt="2022-08-17T22:50:16.761" v="1029" actId="478"/>
          <ac:picMkLst>
            <pc:docMk/>
            <pc:sldMk cId="839277532" sldId="280"/>
            <ac:picMk id="8" creationId="{A7E44F08-278C-1962-5EF3-A95825FD0F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DE0E1-CD72-4DE9-80AA-48F16FB8B5E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8AFEE0-9F34-439B-94F3-FE48CCAE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AFEE0-9F34-439B-94F3-FE48CCAE7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AFEE0-9F34-439B-94F3-FE48CCAE7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AFEE0-9F34-439B-94F3-FE48CCAE7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AFEE0-9F34-439B-94F3-FE48CCAE73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AFEE0-9F34-439B-94F3-FE48CCAE7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3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AFEE0-9F34-439B-94F3-FE48CCAE73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3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773492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2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247728"/>
            <a:ext cx="7765322" cy="543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8437"/>
            <a:ext cx="7765322" cy="3534344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5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26945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2"/>
            <a:ext cx="2475738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768113"/>
            <a:ext cx="2475738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7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1" y="1818217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7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572443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609602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761070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763439"/>
            <a:ext cx="7192913" cy="133349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76450"/>
            <a:ext cx="364263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38" y="2076451"/>
            <a:ext cx="364263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9"/>
            <a:ext cx="37719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8" y="1734509"/>
            <a:ext cx="37719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11" y="1855153"/>
            <a:ext cx="3573573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511" y="2702106"/>
            <a:ext cx="3573573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375" y="1855155"/>
            <a:ext cx="3584687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376" y="2702106"/>
            <a:ext cx="3584686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3"/>
            <a:ext cx="4808943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2673351"/>
            <a:ext cx="2780167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50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763704"/>
            <a:ext cx="4280924" cy="1675559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5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274" y="2679702"/>
            <a:ext cx="3441071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2076450"/>
            <a:ext cx="776532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0007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6000752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6000752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342900" rtl="0" eaLnBrk="1" latinLnBrk="0" hangingPunct="1">
        <a:lnSpc>
          <a:spcPct val="90000"/>
        </a:lnSpc>
        <a:spcBef>
          <a:spcPct val="0"/>
        </a:spcBef>
        <a:buNone/>
        <a:defRPr sz="34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7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5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jkleiber@ndow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CA034-0A6F-4AD7-A044-B3966EDA7C76}"/>
              </a:ext>
            </a:extLst>
          </p:cNvPr>
          <p:cNvSpPr/>
          <p:nvPr/>
        </p:nvSpPr>
        <p:spPr>
          <a:xfrm>
            <a:off x="0" y="196913"/>
            <a:ext cx="9144000" cy="6464174"/>
          </a:xfrm>
          <a:prstGeom prst="rect">
            <a:avLst/>
          </a:prstGeom>
          <a:blipFill rotWithShape="1">
            <a:blip r:embed="rId4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0" r="-18689"/>
            </a:stretch>
          </a:blip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664" y="1656009"/>
            <a:ext cx="8266738" cy="1986286"/>
          </a:xfrm>
        </p:spPr>
        <p:txBody>
          <a:bodyPr>
            <a:normAutofit/>
          </a:bodyPr>
          <a:lstStyle/>
          <a:p>
            <a:r>
              <a:rPr lang="en-US" sz="5400" dirty="0"/>
              <a:t>Proposed Subdivision </a:t>
            </a:r>
            <a:r>
              <a:rPr lang="en-US" sz="5400"/>
              <a:t>Review Regulation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20" y="4486058"/>
            <a:ext cx="7080026" cy="1155651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Jasmine C. Kleiber, Wildlife Staff Specialist</a:t>
            </a:r>
          </a:p>
          <a:p>
            <a:r>
              <a:rPr lang="en-US" sz="2100" dirty="0"/>
              <a:t>Nevada Department of Wildlife – Technical Review Program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57C80B-9DC7-6851-C6AC-9753B83FD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2" y="5427607"/>
            <a:ext cx="1299234" cy="12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117F93F1-81E6-4955-BE8B-C0AB1811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70"/>
            <a:ext cx="9144000" cy="57320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AF42-1034-4B9D-8E69-CB113E51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238251"/>
            <a:ext cx="7938846" cy="5056780"/>
          </a:xfrm>
        </p:spPr>
        <p:txBody>
          <a:bodyPr>
            <a:normAutofit/>
          </a:bodyPr>
          <a:lstStyle/>
          <a:p>
            <a:pPr marL="27675" indent="0">
              <a:buNone/>
            </a:pPr>
            <a:r>
              <a:rPr lang="en-US" sz="2900" dirty="0">
                <a:latin typeface="+mj-lt"/>
              </a:rPr>
              <a:t>2021 – AB211</a:t>
            </a:r>
            <a:r>
              <a:rPr lang="en-US" sz="2900">
                <a:latin typeface="+mj-lt"/>
              </a:rPr>
              <a:t>: Amending NRS 278 </a:t>
            </a:r>
            <a:endParaRPr lang="en-US" sz="2900" dirty="0">
              <a:latin typeface="+mj-lt"/>
            </a:endParaRPr>
          </a:p>
          <a:p>
            <a:pPr marL="27675" indent="0">
              <a:buNone/>
            </a:pPr>
            <a:r>
              <a:rPr lang="en-US" sz="2900" dirty="0">
                <a:latin typeface="+mj-lt"/>
              </a:rPr>
              <a:t>An Act relating to land use planning; requiring, with certain exceptions, a copy of the tentative map of the design of a proposed subdivision of land to be forwarded to the Department of Wildlife for review; revising the factors that are considered before taking final action on a tentative map; and providing other matters properly relating thereto.</a:t>
            </a:r>
            <a:endParaRPr lang="en-US" sz="255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AF9A973-BB99-4334-30C5-9F3EE790C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2" y="5427607"/>
            <a:ext cx="1299234" cy="1299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92E33-4E03-4BF5-81F5-8E11A985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12573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B54C2D"/>
                </a:solidFill>
              </a:rPr>
              <a:t>State of Nevada Assembly Bill 211 (2021)</a:t>
            </a:r>
          </a:p>
        </p:txBody>
      </p:sp>
    </p:spTree>
    <p:extLst>
      <p:ext uri="{BB962C8B-B14F-4D97-AF65-F5344CB8AC3E}">
        <p14:creationId xmlns:p14="http://schemas.microsoft.com/office/powerpoint/2010/main" val="10572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A bird on a tree&#10;&#10;Description automatically generated with low confidence">
            <a:extLst>
              <a:ext uri="{FF2B5EF4-FFF2-40B4-BE49-F238E27FC236}">
                <a16:creationId xmlns:a16="http://schemas.microsoft.com/office/drawing/2014/main" id="{87C7A1DB-2897-42EB-92D4-1D42B2E0D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0" y="0"/>
            <a:ext cx="7985155" cy="6868952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20C02-FB71-4F55-B740-4B560F6FB23B}"/>
              </a:ext>
            </a:extLst>
          </p:cNvPr>
          <p:cNvSpPr txBox="1">
            <a:spLocks/>
          </p:cNvSpPr>
          <p:nvPr/>
        </p:nvSpPr>
        <p:spPr>
          <a:xfrm>
            <a:off x="575430" y="1070264"/>
            <a:ext cx="7654170" cy="551061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57175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2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7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latin typeface="+mj-lt"/>
              </a:rPr>
              <a:t>Relates to land use planning; specifically, subdivision development; </a:t>
            </a:r>
          </a:p>
          <a:p>
            <a:r>
              <a:rPr lang="en-US" sz="2900" dirty="0">
                <a:latin typeface="+mj-lt"/>
              </a:rPr>
              <a:t>Defines and interprets several terms relating to the review of tentative subdivision maps; </a:t>
            </a:r>
          </a:p>
          <a:p>
            <a:r>
              <a:rPr lang="en-US" sz="2900" dirty="0">
                <a:latin typeface="+mj-lt"/>
              </a:rPr>
              <a:t>Sets forth requirements of certain information to be submitted to the Department; </a:t>
            </a:r>
          </a:p>
          <a:p>
            <a:r>
              <a:rPr lang="en-US" sz="2900" dirty="0">
                <a:latin typeface="+mj-lt"/>
              </a:rPr>
              <a:t>Provides that the Department will provide written comments on a tentative map; </a:t>
            </a:r>
          </a:p>
          <a:p>
            <a:r>
              <a:rPr lang="en-US" sz="2900" dirty="0">
                <a:latin typeface="+mj-lt"/>
              </a:rPr>
              <a:t>Establishes certain fees for the review of a tentative map; </a:t>
            </a:r>
          </a:p>
          <a:p>
            <a:r>
              <a:rPr lang="en-US" sz="2900" dirty="0">
                <a:latin typeface="+mj-lt"/>
              </a:rPr>
              <a:t>Provides for other matters related to review.</a:t>
            </a:r>
            <a:endParaRPr lang="en-US" sz="255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05F45A6-8F87-914C-B877-B8B2DE9D8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2" y="5427607"/>
            <a:ext cx="1299234" cy="1299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0"/>
            <a:ext cx="7765322" cy="942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B54C2D"/>
                </a:solidFill>
              </a:rPr>
              <a:t>Proposed Regulation </a:t>
            </a:r>
            <a:r>
              <a:rPr lang="en-US" sz="2000" dirty="0">
                <a:solidFill>
                  <a:srgbClr val="B54C2D"/>
                </a:solidFill>
              </a:rPr>
              <a:t>(LCB File No. R162-22)</a:t>
            </a:r>
            <a:endParaRPr lang="en-US" sz="4000" dirty="0">
              <a:solidFill>
                <a:srgbClr val="B5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0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landscape with plant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F4122BE-B379-4BC1-A0DE-7D5D1B03C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0395" cy="6855296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4F0921-E549-4BAA-8258-0268ECD2DE41}"/>
              </a:ext>
            </a:extLst>
          </p:cNvPr>
          <p:cNvGrpSpPr/>
          <p:nvPr/>
        </p:nvGrpSpPr>
        <p:grpSpPr>
          <a:xfrm>
            <a:off x="72736" y="550925"/>
            <a:ext cx="9071264" cy="6057692"/>
            <a:chOff x="584324" y="2222067"/>
            <a:chExt cx="5351591" cy="3208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5D8B8AF-28E9-4FA1-9BEA-CBB564804897}"/>
                </a:ext>
              </a:extLst>
            </p:cNvPr>
            <p:cNvSpPr/>
            <p:nvPr/>
          </p:nvSpPr>
          <p:spPr>
            <a:xfrm>
              <a:off x="686407" y="2359549"/>
              <a:ext cx="2456975" cy="3071055"/>
            </a:xfrm>
            <a:custGeom>
              <a:avLst/>
              <a:gdLst>
                <a:gd name="connsiteX0" fmla="*/ 0 w 2456975"/>
                <a:gd name="connsiteY0" fmla="*/ 0 h 2786063"/>
                <a:gd name="connsiteX1" fmla="*/ 2456975 w 2456975"/>
                <a:gd name="connsiteY1" fmla="*/ 0 h 2786063"/>
                <a:gd name="connsiteX2" fmla="*/ 2456975 w 2456975"/>
                <a:gd name="connsiteY2" fmla="*/ 2786063 h 2786063"/>
                <a:gd name="connsiteX3" fmla="*/ 0 w 2456975"/>
                <a:gd name="connsiteY3" fmla="*/ 2786063 h 2786063"/>
                <a:gd name="connsiteX4" fmla="*/ 0 w 2456975"/>
                <a:gd name="connsiteY4" fmla="*/ 0 h 27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2786063">
                  <a:moveTo>
                    <a:pt x="0" y="0"/>
                  </a:moveTo>
                  <a:lnTo>
                    <a:pt x="2456975" y="0"/>
                  </a:lnTo>
                  <a:lnTo>
                    <a:pt x="2456975" y="2786063"/>
                  </a:lnTo>
                  <a:lnTo>
                    <a:pt x="0" y="2786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0" tIns="1114425" rIns="242695" bIns="330201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dirty="0"/>
                <a:t>Definitions</a:t>
              </a:r>
              <a:endParaRPr lang="en-US" sz="16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600" kern="1200" cap="none" baseline="0" dirty="0"/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kern="1200" cap="none" baseline="0" dirty="0"/>
                <a:t>“Subdivision”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kern="1200" cap="none" baseline="0" dirty="0"/>
                <a:t>“Tentative map” 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60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dirty="0"/>
                <a:t>Interpretations</a:t>
              </a:r>
              <a:endParaRPr lang="en-US" sz="16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600" kern="1200" cap="none" baseline="0" dirty="0"/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kern="1200" cap="none" baseline="0" dirty="0"/>
                <a:t>“Infill Development”</a:t>
              </a:r>
              <a:endParaRPr lang="en-US" sz="1600" dirty="0"/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dirty="0"/>
                <a:t>“</a:t>
              </a:r>
              <a:r>
                <a:rPr lang="en-US" sz="1600" kern="1200" cap="none" baseline="0" dirty="0"/>
                <a:t>Substantially vacant” 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kern="1200" cap="none" baseline="0" dirty="0"/>
                <a:t>“Vacant”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6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223621-542D-4C7F-986C-73667BE4B80B}"/>
                </a:ext>
              </a:extLst>
            </p:cNvPr>
            <p:cNvSpPr/>
            <p:nvPr/>
          </p:nvSpPr>
          <p:spPr>
            <a:xfrm>
              <a:off x="584324" y="2222067"/>
              <a:ext cx="2605960" cy="817296"/>
            </a:xfrm>
            <a:custGeom>
              <a:avLst/>
              <a:gdLst>
                <a:gd name="connsiteX0" fmla="*/ 0 w 2456975"/>
                <a:gd name="connsiteY0" fmla="*/ 0 h 1114425"/>
                <a:gd name="connsiteX1" fmla="*/ 2456975 w 2456975"/>
                <a:gd name="connsiteY1" fmla="*/ 0 h 1114425"/>
                <a:gd name="connsiteX2" fmla="*/ 2456975 w 2456975"/>
                <a:gd name="connsiteY2" fmla="*/ 1114425 h 1114425"/>
                <a:gd name="connsiteX3" fmla="*/ 0 w 2456975"/>
                <a:gd name="connsiteY3" fmla="*/ 1114425 h 1114425"/>
                <a:gd name="connsiteX4" fmla="*/ 0 w 2456975"/>
                <a:gd name="connsiteY4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1114425">
                  <a:moveTo>
                    <a:pt x="0" y="0"/>
                  </a:moveTo>
                  <a:lnTo>
                    <a:pt x="2456975" y="0"/>
                  </a:lnTo>
                  <a:lnTo>
                    <a:pt x="2456975" y="1114425"/>
                  </a:lnTo>
                  <a:lnTo>
                    <a:pt x="0" y="11144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695" tIns="165100" rIns="242695" bIns="165100" numCol="1" spcCol="1270" anchor="ctr" anchorCtr="0">
              <a:noAutofit/>
            </a:bodyPr>
            <a:lstStyle/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u="sng" dirty="0"/>
                <a:t>Definitions </a:t>
              </a:r>
              <a:r>
                <a:rPr lang="en-US" u="sng" dirty="0"/>
                <a:t>&amp;</a:t>
              </a:r>
              <a:r>
                <a:rPr lang="en-US" sz="3200" u="sng" dirty="0"/>
                <a:t> Interpretations</a:t>
              </a:r>
              <a:endParaRPr lang="en-US" sz="3200" u="sng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BDAD52-600C-41A1-8ACB-723EAADF48A2}"/>
                </a:ext>
              </a:extLst>
            </p:cNvPr>
            <p:cNvSpPr/>
            <p:nvPr/>
          </p:nvSpPr>
          <p:spPr>
            <a:xfrm>
              <a:off x="3339941" y="2359549"/>
              <a:ext cx="2456975" cy="3071055"/>
            </a:xfrm>
            <a:custGeom>
              <a:avLst/>
              <a:gdLst>
                <a:gd name="connsiteX0" fmla="*/ 0 w 2456975"/>
                <a:gd name="connsiteY0" fmla="*/ 0 h 2786063"/>
                <a:gd name="connsiteX1" fmla="*/ 2456975 w 2456975"/>
                <a:gd name="connsiteY1" fmla="*/ 0 h 2786063"/>
                <a:gd name="connsiteX2" fmla="*/ 2456975 w 2456975"/>
                <a:gd name="connsiteY2" fmla="*/ 2786063 h 2786063"/>
                <a:gd name="connsiteX3" fmla="*/ 0 w 2456975"/>
                <a:gd name="connsiteY3" fmla="*/ 2786063 h 2786063"/>
                <a:gd name="connsiteX4" fmla="*/ 0 w 2456975"/>
                <a:gd name="connsiteY4" fmla="*/ 0 h 27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2786063">
                  <a:moveTo>
                    <a:pt x="0" y="0"/>
                  </a:moveTo>
                  <a:lnTo>
                    <a:pt x="2456975" y="0"/>
                  </a:lnTo>
                  <a:lnTo>
                    <a:pt x="2456975" y="2786063"/>
                  </a:lnTo>
                  <a:lnTo>
                    <a:pt x="0" y="2786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1114425" rIns="274320" bIns="330201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kern="1200" dirty="0"/>
                <a:t>SUBMISSION OF: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Tentative map topographic features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location relative to nearest city/major highway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cross streets, or other landmarks 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Expected timeline of development 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Size of development (acres); Type of H</a:t>
              </a:r>
              <a:r>
                <a:rPr lang="en-US" sz="1600" cap="none" baseline="-25000" dirty="0"/>
                <a:t>2</a:t>
              </a:r>
              <a:r>
                <a:rPr lang="en-US" sz="1600" cap="none" baseline="0" dirty="0"/>
                <a:t>O system to be used and H</a:t>
              </a:r>
              <a:r>
                <a:rPr lang="en-US" sz="1600" cap="none" baseline="-25000" dirty="0"/>
                <a:t>2</a:t>
              </a:r>
              <a:r>
                <a:rPr lang="en-US" sz="1600" cap="none" baseline="0" dirty="0"/>
                <a:t>O source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map of 100-year floodplain; PLSS TRS of subdivision 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Contact information 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Master Plan indicating future development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dirty="0"/>
                <a:t>Fee</a:t>
              </a:r>
              <a:r>
                <a:rPr lang="en-US" sz="1600" cap="none" baseline="0" dirty="0"/>
                <a:t> </a:t>
              </a:r>
              <a:endParaRPr lang="en-US" sz="16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6C931F-C365-4AB3-A7B2-95E2862B45FB}"/>
                </a:ext>
              </a:extLst>
            </p:cNvPr>
            <p:cNvSpPr/>
            <p:nvPr/>
          </p:nvSpPr>
          <p:spPr>
            <a:xfrm>
              <a:off x="3200942" y="2228892"/>
              <a:ext cx="2734973" cy="817296"/>
            </a:xfrm>
            <a:custGeom>
              <a:avLst/>
              <a:gdLst>
                <a:gd name="connsiteX0" fmla="*/ 0 w 2456975"/>
                <a:gd name="connsiteY0" fmla="*/ 0 h 1114425"/>
                <a:gd name="connsiteX1" fmla="*/ 2456975 w 2456975"/>
                <a:gd name="connsiteY1" fmla="*/ 0 h 1114425"/>
                <a:gd name="connsiteX2" fmla="*/ 2456975 w 2456975"/>
                <a:gd name="connsiteY2" fmla="*/ 1114425 h 1114425"/>
                <a:gd name="connsiteX3" fmla="*/ 0 w 2456975"/>
                <a:gd name="connsiteY3" fmla="*/ 1114425 h 1114425"/>
                <a:gd name="connsiteX4" fmla="*/ 0 w 2456975"/>
                <a:gd name="connsiteY4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1114425">
                  <a:moveTo>
                    <a:pt x="0" y="0"/>
                  </a:moveTo>
                  <a:lnTo>
                    <a:pt x="2456975" y="0"/>
                  </a:lnTo>
                  <a:lnTo>
                    <a:pt x="2456975" y="1114425"/>
                  </a:lnTo>
                  <a:lnTo>
                    <a:pt x="0" y="11144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695" tIns="165100" rIns="242695" bIns="165100" numCol="1" spcCol="1270" anchor="ctr" anchorCtr="0">
              <a:noAutofit/>
            </a:bodyPr>
            <a:lstStyle/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u="sng" kern="1200" dirty="0"/>
                <a:t>Requirements of Developers</a:t>
              </a:r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D9FDAAC-AC79-56BB-CCE5-CFECE340B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2" y="5427607"/>
            <a:ext cx="1299234" cy="12992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1902BF-E36D-72DB-DA5B-9D20880A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0"/>
            <a:ext cx="7765322" cy="942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B54C2D"/>
                </a:solidFill>
              </a:rPr>
              <a:t>Proposed Regulation </a:t>
            </a:r>
            <a:r>
              <a:rPr lang="en-US" sz="2000" dirty="0">
                <a:solidFill>
                  <a:srgbClr val="B54C2D"/>
                </a:solidFill>
              </a:rPr>
              <a:t>(Sections 1-6)</a:t>
            </a:r>
            <a:endParaRPr lang="en-US" sz="4000" dirty="0">
              <a:solidFill>
                <a:srgbClr val="B5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5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landscape with plant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F4122BE-B379-4BC1-A0DE-7D5D1B03C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0395" cy="6855296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4F0921-E549-4BAA-8258-0268ECD2DE41}"/>
              </a:ext>
            </a:extLst>
          </p:cNvPr>
          <p:cNvGrpSpPr/>
          <p:nvPr/>
        </p:nvGrpSpPr>
        <p:grpSpPr>
          <a:xfrm>
            <a:off x="0" y="550925"/>
            <a:ext cx="8977745" cy="6057692"/>
            <a:chOff x="3200942" y="2222067"/>
            <a:chExt cx="5249507" cy="320853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BDAD52-600C-41A1-8ACB-723EAADF48A2}"/>
                </a:ext>
              </a:extLst>
            </p:cNvPr>
            <p:cNvSpPr/>
            <p:nvPr/>
          </p:nvSpPr>
          <p:spPr>
            <a:xfrm>
              <a:off x="3339941" y="2359549"/>
              <a:ext cx="2456975" cy="3071055"/>
            </a:xfrm>
            <a:custGeom>
              <a:avLst/>
              <a:gdLst>
                <a:gd name="connsiteX0" fmla="*/ 0 w 2456975"/>
                <a:gd name="connsiteY0" fmla="*/ 0 h 2786063"/>
                <a:gd name="connsiteX1" fmla="*/ 2456975 w 2456975"/>
                <a:gd name="connsiteY1" fmla="*/ 0 h 2786063"/>
                <a:gd name="connsiteX2" fmla="*/ 2456975 w 2456975"/>
                <a:gd name="connsiteY2" fmla="*/ 2786063 h 2786063"/>
                <a:gd name="connsiteX3" fmla="*/ 0 w 2456975"/>
                <a:gd name="connsiteY3" fmla="*/ 2786063 h 2786063"/>
                <a:gd name="connsiteX4" fmla="*/ 0 w 2456975"/>
                <a:gd name="connsiteY4" fmla="*/ 0 h 27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2786063">
                  <a:moveTo>
                    <a:pt x="0" y="0"/>
                  </a:moveTo>
                  <a:lnTo>
                    <a:pt x="2456975" y="0"/>
                  </a:lnTo>
                  <a:lnTo>
                    <a:pt x="2456975" y="2786063"/>
                  </a:lnTo>
                  <a:lnTo>
                    <a:pt x="0" y="2786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1114425" rIns="91440" bIns="330201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kern="1200" dirty="0"/>
                <a:t>Provide Written: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Notification of missing requirements (when applicable) in submission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Methods to avoid or minimize impacts to wildlife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Recommendations on mitigation measures (where appropriate)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Best Management Practices (BMPs) or Required Design Features (RDFs) 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Notification that no impacts are anticipated (where applicable) </a:t>
              </a:r>
            </a:p>
            <a:p>
              <a:pPr marL="28575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Development of a subdivision review form, available via Department website, to be submitted by Developers with tentative map and fee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6C931F-C365-4AB3-A7B2-95E2862B45FB}"/>
                </a:ext>
              </a:extLst>
            </p:cNvPr>
            <p:cNvSpPr/>
            <p:nvPr/>
          </p:nvSpPr>
          <p:spPr>
            <a:xfrm>
              <a:off x="3200942" y="2228892"/>
              <a:ext cx="2734973" cy="817296"/>
            </a:xfrm>
            <a:custGeom>
              <a:avLst/>
              <a:gdLst>
                <a:gd name="connsiteX0" fmla="*/ 0 w 2456975"/>
                <a:gd name="connsiteY0" fmla="*/ 0 h 1114425"/>
                <a:gd name="connsiteX1" fmla="*/ 2456975 w 2456975"/>
                <a:gd name="connsiteY1" fmla="*/ 0 h 1114425"/>
                <a:gd name="connsiteX2" fmla="*/ 2456975 w 2456975"/>
                <a:gd name="connsiteY2" fmla="*/ 1114425 h 1114425"/>
                <a:gd name="connsiteX3" fmla="*/ 0 w 2456975"/>
                <a:gd name="connsiteY3" fmla="*/ 1114425 h 1114425"/>
                <a:gd name="connsiteX4" fmla="*/ 0 w 2456975"/>
                <a:gd name="connsiteY4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1114425">
                  <a:moveTo>
                    <a:pt x="0" y="0"/>
                  </a:moveTo>
                  <a:lnTo>
                    <a:pt x="2456975" y="0"/>
                  </a:lnTo>
                  <a:lnTo>
                    <a:pt x="2456975" y="1114425"/>
                  </a:lnTo>
                  <a:lnTo>
                    <a:pt x="0" y="11144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695" tIns="165100" rIns="242695" bIns="165100" numCol="1" spcCol="1270" anchor="ctr" anchorCtr="0">
              <a:noAutofit/>
            </a:bodyPr>
            <a:lstStyle/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u="sng" kern="1200" dirty="0"/>
                <a:t>Requirements of Department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5B8B64-2BC5-452E-859E-62BC09C30B9E}"/>
                </a:ext>
              </a:extLst>
            </p:cNvPr>
            <p:cNvSpPr/>
            <p:nvPr/>
          </p:nvSpPr>
          <p:spPr>
            <a:xfrm>
              <a:off x="5993474" y="2359547"/>
              <a:ext cx="2456975" cy="3071055"/>
            </a:xfrm>
            <a:custGeom>
              <a:avLst/>
              <a:gdLst>
                <a:gd name="connsiteX0" fmla="*/ 0 w 2456975"/>
                <a:gd name="connsiteY0" fmla="*/ 0 h 2786063"/>
                <a:gd name="connsiteX1" fmla="*/ 2456975 w 2456975"/>
                <a:gd name="connsiteY1" fmla="*/ 0 h 2786063"/>
                <a:gd name="connsiteX2" fmla="*/ 2456975 w 2456975"/>
                <a:gd name="connsiteY2" fmla="*/ 2786063 h 2786063"/>
                <a:gd name="connsiteX3" fmla="*/ 0 w 2456975"/>
                <a:gd name="connsiteY3" fmla="*/ 2786063 h 2786063"/>
                <a:gd name="connsiteX4" fmla="*/ 0 w 2456975"/>
                <a:gd name="connsiteY4" fmla="*/ 0 h 27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2786063">
                  <a:moveTo>
                    <a:pt x="0" y="0"/>
                  </a:moveTo>
                  <a:lnTo>
                    <a:pt x="2456975" y="0"/>
                  </a:lnTo>
                  <a:lnTo>
                    <a:pt x="2456975" y="2786063"/>
                  </a:lnTo>
                  <a:lnTo>
                    <a:pt x="0" y="27860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695" tIns="1114425" rIns="242695" bIns="330201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kern="1200" dirty="0"/>
                <a:t>Department will charge: 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600" cap="none" baseline="0" dirty="0"/>
                <a:t>For </a:t>
              </a:r>
              <a:r>
                <a:rPr lang="en-US" sz="1600" i="1" cap="none" baseline="0" dirty="0"/>
                <a:t>initial review </a:t>
              </a:r>
              <a:r>
                <a:rPr lang="en-US" sz="1600" cap="none" baseline="0" dirty="0"/>
                <a:t>of tentative map: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$250 plus additional fee of $5 per acre shown on map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cap="none" baseline="0" dirty="0"/>
                <a:t>For review of any </a:t>
              </a:r>
              <a:r>
                <a:rPr lang="en-US" sz="1600" i="1" cap="none" baseline="0" dirty="0"/>
                <a:t>modifications to a tentative </a:t>
              </a:r>
              <a:r>
                <a:rPr lang="en-US" sz="1600" cap="none" baseline="0" dirty="0"/>
                <a:t>map previously submitted: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 cap="all"/>
              </a:pPr>
              <a:r>
                <a:rPr lang="en-US" sz="1600" cap="none" baseline="0" dirty="0"/>
                <a:t>$5 per acre shown on modified tentative map</a:t>
              </a:r>
              <a:endParaRPr lang="en-US" sz="16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600" kern="1200" cap="none" baseline="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1200" kern="1200" cap="none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200" kern="1200" cap="none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200" kern="1200" cap="none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2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E34D0CA-4DEF-47FF-BA57-42A8AA98F57B}"/>
                </a:ext>
              </a:extLst>
            </p:cNvPr>
            <p:cNvSpPr/>
            <p:nvPr/>
          </p:nvSpPr>
          <p:spPr>
            <a:xfrm>
              <a:off x="5977840" y="2222067"/>
              <a:ext cx="2456975" cy="817296"/>
            </a:xfrm>
            <a:custGeom>
              <a:avLst/>
              <a:gdLst>
                <a:gd name="connsiteX0" fmla="*/ 0 w 2456975"/>
                <a:gd name="connsiteY0" fmla="*/ 0 h 1114425"/>
                <a:gd name="connsiteX1" fmla="*/ 2456975 w 2456975"/>
                <a:gd name="connsiteY1" fmla="*/ 0 h 1114425"/>
                <a:gd name="connsiteX2" fmla="*/ 2456975 w 2456975"/>
                <a:gd name="connsiteY2" fmla="*/ 1114425 h 1114425"/>
                <a:gd name="connsiteX3" fmla="*/ 0 w 2456975"/>
                <a:gd name="connsiteY3" fmla="*/ 1114425 h 1114425"/>
                <a:gd name="connsiteX4" fmla="*/ 0 w 2456975"/>
                <a:gd name="connsiteY4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975" h="1114425">
                  <a:moveTo>
                    <a:pt x="0" y="0"/>
                  </a:moveTo>
                  <a:lnTo>
                    <a:pt x="2456975" y="0"/>
                  </a:lnTo>
                  <a:lnTo>
                    <a:pt x="2456975" y="1114425"/>
                  </a:lnTo>
                  <a:lnTo>
                    <a:pt x="0" y="11144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695" tIns="165100" rIns="242695" bIns="165100" numCol="1" spcCol="1270" anchor="ctr" anchorCtr="0">
              <a:noAutofit/>
            </a:bodyPr>
            <a:lstStyle/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u="sng" kern="1200" dirty="0"/>
                <a:t>Fees</a:t>
              </a:r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D9FDAAC-AC79-56BB-CCE5-CFECE340B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2" y="5427607"/>
            <a:ext cx="1299234" cy="12992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1902BF-E36D-72DB-DA5B-9D20880A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0"/>
            <a:ext cx="7765322" cy="942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B54C2D"/>
                </a:solidFill>
              </a:rPr>
              <a:t>Proposed Regulation </a:t>
            </a:r>
            <a:r>
              <a:rPr lang="en-US" sz="2000" dirty="0">
                <a:solidFill>
                  <a:srgbClr val="B54C2D"/>
                </a:solidFill>
              </a:rPr>
              <a:t>(Sections 7-8)</a:t>
            </a:r>
            <a:endParaRPr lang="en-US" sz="4000" dirty="0">
              <a:solidFill>
                <a:srgbClr val="B5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1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ox standing in the dirt&#10;&#10;Description automatically generated with low confidence">
            <a:extLst>
              <a:ext uri="{FF2B5EF4-FFF2-40B4-BE49-F238E27FC236}">
                <a16:creationId xmlns:a16="http://schemas.microsoft.com/office/drawing/2014/main" id="{7084FAFD-06AB-4C75-A1C0-D659A77D5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1" y="-1"/>
            <a:ext cx="5073727" cy="68672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C4999-83D4-40C0-A125-9D8BD2B4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97" y="914400"/>
            <a:ext cx="2829378" cy="1257300"/>
          </a:xfrm>
        </p:spPr>
        <p:txBody>
          <a:bodyPr/>
          <a:lstStyle/>
          <a:p>
            <a:r>
              <a:rPr lang="en-US" dirty="0">
                <a:solidFill>
                  <a:srgbClr val="B54C2D"/>
                </a:solidFill>
              </a:rPr>
              <a:t>QUESTIONS?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5C4B40-A382-4721-B206-3935571E2472}"/>
              </a:ext>
            </a:extLst>
          </p:cNvPr>
          <p:cNvSpPr txBox="1">
            <a:spLocks/>
          </p:cNvSpPr>
          <p:nvPr/>
        </p:nvSpPr>
        <p:spPr>
          <a:xfrm>
            <a:off x="5936804" y="4504060"/>
            <a:ext cx="2486705" cy="20771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57175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2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7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indent="0">
              <a:buNone/>
            </a:pPr>
            <a:r>
              <a:rPr lang="en-US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Jasmine C. Kleiber</a:t>
            </a:r>
          </a:p>
          <a:p>
            <a:pPr marL="27675" indent="0">
              <a:buNone/>
            </a:pPr>
            <a:r>
              <a:rPr lang="en-US" sz="2100" dirty="0"/>
              <a:t>Wildlife Staff Specialist</a:t>
            </a:r>
          </a:p>
          <a:p>
            <a:pPr marL="27675" indent="0">
              <a:buNone/>
            </a:pPr>
            <a:r>
              <a:rPr lang="en-US" sz="2100" dirty="0"/>
              <a:t>Habitat Division</a:t>
            </a:r>
          </a:p>
          <a:p>
            <a:pPr marL="27675" indent="0">
              <a:buNone/>
            </a:pPr>
            <a:r>
              <a:rPr lang="en-US" sz="2100" dirty="0"/>
              <a:t>(775) 688-1561</a:t>
            </a:r>
          </a:p>
          <a:p>
            <a:pPr marL="27675" indent="0">
              <a:buNone/>
            </a:pPr>
            <a:r>
              <a:rPr lang="en-US" sz="2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jkleiber@ndow.org</a:t>
            </a:r>
            <a:r>
              <a:rPr lang="en-US" sz="2100" dirty="0"/>
              <a:t> </a:t>
            </a:r>
          </a:p>
          <a:p>
            <a:pPr marL="27675" indent="0">
              <a:buNone/>
            </a:pPr>
            <a:endParaRPr lang="en-US" sz="21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843CA1F-B37E-0C12-50C4-12790F7B0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2" y="5427607"/>
            <a:ext cx="1299234" cy="12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1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</TotalTime>
  <Words>423</Words>
  <Application>Microsoft Office PowerPoint</Application>
  <PresentationFormat>On-screen Show (4:3)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Goudy Old Style</vt:lpstr>
      <vt:lpstr>Wingdings 2</vt:lpstr>
      <vt:lpstr>SlateVTI</vt:lpstr>
      <vt:lpstr>Proposed Subdivision Review Regulation</vt:lpstr>
      <vt:lpstr>State of Nevada Assembly Bill 211 (2021)</vt:lpstr>
      <vt:lpstr>Proposed Regulation (LCB File No. R162-22)</vt:lpstr>
      <vt:lpstr>Proposed Regulation (Sections 1-6)</vt:lpstr>
      <vt:lpstr>Proposed Regulation (Sections 7-8)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Jasmine Kleiber</dc:creator>
  <cp:lastModifiedBy>Meghan Beyer</cp:lastModifiedBy>
  <cp:revision>5</cp:revision>
  <dcterms:created xsi:type="dcterms:W3CDTF">2021-10-06T16:41:26Z</dcterms:created>
  <dcterms:modified xsi:type="dcterms:W3CDTF">2022-11-03T17:39:12Z</dcterms:modified>
</cp:coreProperties>
</file>